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31"/>
  </p:notesMasterIdLst>
  <p:sldIdLst>
    <p:sldId id="307" r:id="rId2"/>
    <p:sldId id="302" r:id="rId3"/>
    <p:sldId id="311" r:id="rId4"/>
    <p:sldId id="304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313" r:id="rId15"/>
    <p:sldId id="300" r:id="rId16"/>
    <p:sldId id="277" r:id="rId17"/>
    <p:sldId id="279" r:id="rId18"/>
    <p:sldId id="283" r:id="rId19"/>
    <p:sldId id="285" r:id="rId20"/>
    <p:sldId id="286" r:id="rId21"/>
    <p:sldId id="288" r:id="rId22"/>
    <p:sldId id="290" r:id="rId23"/>
    <p:sldId id="292" r:id="rId24"/>
    <p:sldId id="294" r:id="rId25"/>
    <p:sldId id="296" r:id="rId26"/>
    <p:sldId id="298" r:id="rId27"/>
    <p:sldId id="274" r:id="rId28"/>
    <p:sldId id="259" r:id="rId29"/>
    <p:sldId id="309" r:id="rId30"/>
  </p:sldIdLst>
  <p:sldSz cx="9144000" cy="6858000" type="screen4x3"/>
  <p:notesSz cx="6761163" cy="99425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18823557-4B0F-4D27-BFE5-8D3326FFC629}">
          <p14:sldIdLst>
            <p14:sldId id="307"/>
            <p14:sldId id="302"/>
            <p14:sldId id="311"/>
            <p14:sldId id="304"/>
            <p14:sldId id="261"/>
            <p14:sldId id="262"/>
            <p14:sldId id="263"/>
            <p14:sldId id="264"/>
            <p14:sldId id="265"/>
            <p14:sldId id="266"/>
            <p14:sldId id="267"/>
            <p14:sldId id="268"/>
            <p14:sldId id="269"/>
            <p14:sldId id="313"/>
            <p14:sldId id="300"/>
            <p14:sldId id="277"/>
            <p14:sldId id="279"/>
            <p14:sldId id="283"/>
            <p14:sldId id="285"/>
            <p14:sldId id="286"/>
            <p14:sldId id="288"/>
            <p14:sldId id="290"/>
            <p14:sldId id="292"/>
            <p14:sldId id="294"/>
            <p14:sldId id="296"/>
            <p14:sldId id="298"/>
          </p14:sldIdLst>
        </p14:section>
        <p14:section name="Раздел без заголовка" id="{54A21A0E-185E-4783-8DB5-3AB58C95D581}">
          <p14:sldIdLst>
            <p14:sldId id="274"/>
            <p14:sldId id="259"/>
            <p14:sldId id="309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1290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Население района "Войковский"</c:v>
                </c:pt>
              </c:strCache>
            </c:strRef>
          </c:tx>
          <c:explosion val="13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sz="1800"/>
                      <a:t>Население района
</a:t>
                    </a:r>
                    <a:r>
                      <a:rPr lang="ru-RU" sz="1800" smtClean="0"/>
                      <a:t>70729</a:t>
                    </a:r>
                    <a:endParaRPr lang="ru-RU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sz="1800"/>
                      <a:t>Пенсионеры 
</a:t>
                    </a:r>
                    <a:r>
                      <a:rPr lang="ru-RU" sz="1800" smtClean="0"/>
                      <a:t>19060</a:t>
                    </a:r>
                    <a:endParaRPr lang="ru-RU" sz="140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ru-RU" sz="1800" smtClean="0"/>
                      <a:t>Инвалиды 7458</a:t>
                    </a:r>
                    <a:endParaRPr lang="ru-RU" sz="140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1800"/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Лист1!$A$2:$A$4</c:f>
              <c:strCache>
                <c:ptCount val="3"/>
                <c:pt idx="0">
                  <c:v>Население района</c:v>
                </c:pt>
                <c:pt idx="1">
                  <c:v>Пенсионеры </c:v>
                </c:pt>
                <c:pt idx="2">
                  <c:v>Инвалиды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70729</c:v>
                </c:pt>
                <c:pt idx="1">
                  <c:v>19060</c:v>
                </c:pt>
                <c:pt idx="2">
                  <c:v>7458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2018</a:t>
            </a:r>
          </a:p>
          <a:p>
            <a:pPr>
              <a:defRPr/>
            </a:pPr>
            <a:endParaRPr lang="ru-RU" dirty="0"/>
          </a:p>
        </c:rich>
      </c:tx>
      <c:layout/>
      <c:overlay val="0"/>
    </c:title>
    <c:autoTitleDeleted val="0"/>
    <c:plotArea>
      <c:layout/>
      <c:pieChart>
        <c:varyColors val="1"/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Население района "Войковский"</c:v>
                </c:pt>
              </c:strCache>
            </c:strRef>
          </c:tx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dirty="0"/>
                      <a:t>Население </a:t>
                    </a:r>
                    <a:r>
                      <a:rPr lang="ru-RU" dirty="0" smtClean="0"/>
                      <a:t>района 62,51%</a:t>
                    </a:r>
                  </a:p>
                  <a:p>
                    <a:r>
                      <a:rPr lang="ru-RU" dirty="0"/>
                      <a:t>
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/>
                      <a:t>Пенсионеров 
</a:t>
                    </a:r>
                    <a:r>
                      <a:rPr lang="ru-RU" smtClean="0"/>
                      <a:t>26,95</a:t>
                    </a:r>
                  </a:p>
                  <a:p>
                    <a:r>
                      <a:rPr lang="ru-RU" smtClean="0"/>
                      <a:t>%</a:t>
                    </a:r>
                    <a:endParaRPr lang="ru-RU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ru-RU" dirty="0"/>
                      <a:t>Инвалидов
</a:t>
                    </a:r>
                    <a:r>
                      <a:rPr lang="ru-RU" dirty="0" smtClean="0"/>
                      <a:t>10,54%</a:t>
                    </a:r>
                    <a:endParaRPr lang="ru-RU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Лист1!$A$2:$A$4</c:f>
              <c:strCache>
                <c:ptCount val="3"/>
                <c:pt idx="0">
                  <c:v>Население района</c:v>
                </c:pt>
                <c:pt idx="1">
                  <c:v>Пенсионеров </c:v>
                </c:pt>
                <c:pt idx="2">
                  <c:v>Инвалидов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70729</c:v>
                </c:pt>
                <c:pt idx="1">
                  <c:v>19060</c:v>
                </c:pt>
                <c:pt idx="2">
                  <c:v>7458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Население района "Войковский"</c:v>
                </c:pt>
              </c:strCache>
            </c:strRef>
          </c:tx>
          <c:explosion val="21"/>
          <c:dPt>
            <c:idx val="0"/>
            <c:bubble3D val="0"/>
            <c:explosion val="23"/>
          </c:dPt>
          <c:dLbls>
            <c:txPr>
              <a:bodyPr/>
              <a:lstStyle/>
              <a:p>
                <a:pPr>
                  <a:defRPr sz="1000" b="1"/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</c:dLbls>
          <c:cat>
            <c:strRef>
              <c:f>Лист1!$A$2:$A$4</c:f>
              <c:strCache>
                <c:ptCount val="3"/>
                <c:pt idx="0">
                  <c:v>Население района</c:v>
                </c:pt>
                <c:pt idx="1">
                  <c:v>Пенсионеры</c:v>
                </c:pt>
                <c:pt idx="2">
                  <c:v>Инвалиды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66700</c:v>
                </c:pt>
                <c:pt idx="1">
                  <c:v>14114</c:v>
                </c:pt>
                <c:pt idx="2">
                  <c:v>7154</c:v>
                </c:pt>
              </c:numCache>
            </c:numRef>
          </c:val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1"/>
        </c:dLbls>
        <c:firstSliceAng val="0"/>
      </c:pieChart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Население района "Войковский"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-0.19507951497452664"/>
                  <c:y val="-0.18373084808758622"/>
                </c:manualLayout>
              </c:layout>
              <c:spPr/>
              <c:txPr>
                <a:bodyPr/>
                <a:lstStyle/>
                <a:p>
                  <a:pPr>
                    <a:defRPr sz="1100" b="1"/>
                  </a:pPr>
                  <a:endParaRPr lang="ru-RU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18793655863634198"/>
                  <c:y val="0.11956196786215673"/>
                </c:manualLayout>
              </c:layout>
              <c:spPr/>
              <c:txPr>
                <a:bodyPr/>
                <a:lstStyle/>
                <a:p>
                  <a:pPr>
                    <a:defRPr sz="1100" b="1"/>
                  </a:pPr>
                  <a:endParaRPr lang="ru-RU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.22598600155538273"/>
                  <c:y val="4.8902394683419025E-2"/>
                </c:manualLayout>
              </c:layout>
              <c:spPr/>
              <c:txPr>
                <a:bodyPr/>
                <a:lstStyle/>
                <a:p>
                  <a:pPr>
                    <a:defRPr sz="1100" b="1"/>
                  </a:pPr>
                  <a:endParaRPr lang="ru-RU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</c:dLbl>
            <c:showLegendKey val="0"/>
            <c:showVal val="1"/>
            <c:showCatName val="1"/>
            <c:showSerName val="0"/>
            <c:showPercent val="0"/>
            <c:showBubbleSize val="0"/>
            <c:showLeaderLines val="1"/>
          </c:dLbls>
          <c:cat>
            <c:strRef>
              <c:f>Лист1!$A$2:$A$4</c:f>
              <c:strCache>
                <c:ptCount val="3"/>
                <c:pt idx="0">
                  <c:v>Население района</c:v>
                </c:pt>
                <c:pt idx="1">
                  <c:v>Пенсионеры</c:v>
                </c:pt>
                <c:pt idx="2">
                  <c:v>Инвалиды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70729</c:v>
                </c:pt>
                <c:pt idx="1">
                  <c:v>19060</c:v>
                </c:pt>
                <c:pt idx="2">
                  <c:v>7458</c:v>
                </c:pt>
              </c:numCache>
            </c:numRef>
          </c:val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image" Target="../media/image2.jpeg"/><Relationship Id="rId4" Type="http://schemas.openxmlformats.org/officeDocument/2006/relationships/image" Target="../media/image5.jpeg"/></Relationships>
</file>

<file path=ppt/diagrams/_rels/data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image" Target="../media/image16.jpe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image" Target="../media/image6.jpeg"/><Relationship Id="rId4" Type="http://schemas.openxmlformats.org/officeDocument/2006/relationships/image" Target="../media/image9.jp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image" Target="../media/image10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image" Target="../media/image2.jpeg"/><Relationship Id="rId4" Type="http://schemas.openxmlformats.org/officeDocument/2006/relationships/image" Target="../media/image5.jpeg"/></Relationships>
</file>

<file path=ppt/diagrams/_rels/drawing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image" Target="../media/image16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image" Target="../media/image6.jpeg"/><Relationship Id="rId4" Type="http://schemas.openxmlformats.org/officeDocument/2006/relationships/image" Target="../media/image9.jp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image" Target="../media/image10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582B647-0B2C-4B53-A917-D685B015A103}" type="doc">
      <dgm:prSet loTypeId="urn:microsoft.com/office/officeart/2005/8/layout/p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C685135-B70B-4281-9A5F-9ACE3FA1F33D}">
      <dgm:prSet phldrT="[Текст]"/>
      <dgm:spPr/>
      <dgm:t>
        <a:bodyPr/>
        <a:lstStyle/>
        <a:p>
          <a:r>
            <a:rPr lang="ru-RU" dirty="0" smtClean="0"/>
            <a:t>3 отделения социального обслуживания на дому</a:t>
          </a:r>
          <a:endParaRPr lang="ru-RU" dirty="0"/>
        </a:p>
      </dgm:t>
    </dgm:pt>
    <dgm:pt modelId="{04B49C96-B120-44FF-B128-31D8E85E162E}" type="parTrans" cxnId="{E980E651-BF08-44CA-BC81-72B8C79C6D7F}">
      <dgm:prSet/>
      <dgm:spPr/>
      <dgm:t>
        <a:bodyPr/>
        <a:lstStyle/>
        <a:p>
          <a:endParaRPr lang="ru-RU"/>
        </a:p>
      </dgm:t>
    </dgm:pt>
    <dgm:pt modelId="{7DDF9E0C-8373-43DE-8C57-C89793177BA4}" type="sibTrans" cxnId="{E980E651-BF08-44CA-BC81-72B8C79C6D7F}">
      <dgm:prSet/>
      <dgm:spPr/>
      <dgm:t>
        <a:bodyPr/>
        <a:lstStyle/>
        <a:p>
          <a:endParaRPr lang="ru-RU"/>
        </a:p>
      </dgm:t>
    </dgm:pt>
    <dgm:pt modelId="{8E09A928-FEE7-4615-A6EF-E99B69470E78}">
      <dgm:prSet phldrT="[Текст]"/>
      <dgm:spPr/>
      <dgm:t>
        <a:bodyPr/>
        <a:lstStyle/>
        <a:p>
          <a:r>
            <a:rPr lang="ru-RU" dirty="0" smtClean="0"/>
            <a:t>Отделение оказания адресной помощи</a:t>
          </a:r>
          <a:endParaRPr lang="ru-RU" dirty="0"/>
        </a:p>
      </dgm:t>
    </dgm:pt>
    <dgm:pt modelId="{2FC63DDD-44B7-48AD-8A9F-4391C9EBD8FB}" type="parTrans" cxnId="{08D73A8D-BDEC-4A6F-9CD7-6F840952D08A}">
      <dgm:prSet/>
      <dgm:spPr/>
      <dgm:t>
        <a:bodyPr/>
        <a:lstStyle/>
        <a:p>
          <a:endParaRPr lang="ru-RU"/>
        </a:p>
      </dgm:t>
    </dgm:pt>
    <dgm:pt modelId="{C9401ACC-C362-4A25-82B3-A9E7476C36AD}" type="sibTrans" cxnId="{08D73A8D-BDEC-4A6F-9CD7-6F840952D08A}">
      <dgm:prSet/>
      <dgm:spPr/>
      <dgm:t>
        <a:bodyPr/>
        <a:lstStyle/>
        <a:p>
          <a:endParaRPr lang="ru-RU"/>
        </a:p>
      </dgm:t>
    </dgm:pt>
    <dgm:pt modelId="{E4234754-57BC-496E-8F8B-D205787CA885}">
      <dgm:prSet phldrT="[Текст]"/>
      <dgm:spPr/>
      <dgm:t>
        <a:bodyPr/>
        <a:lstStyle/>
        <a:p>
          <a:r>
            <a:rPr lang="ru-RU" dirty="0" smtClean="0"/>
            <a:t>Кабинет выдачи технических средств реабилитации</a:t>
          </a:r>
          <a:endParaRPr lang="ru-RU" dirty="0"/>
        </a:p>
      </dgm:t>
    </dgm:pt>
    <dgm:pt modelId="{216A58DB-1B68-4314-AD1E-656E9013B023}" type="parTrans" cxnId="{7FF0504C-7F0D-4E5B-B888-63A59415B580}">
      <dgm:prSet/>
      <dgm:spPr/>
      <dgm:t>
        <a:bodyPr/>
        <a:lstStyle/>
        <a:p>
          <a:endParaRPr lang="ru-RU"/>
        </a:p>
      </dgm:t>
    </dgm:pt>
    <dgm:pt modelId="{D5F645B3-9566-436F-B3E5-FEFD5AD574FE}" type="sibTrans" cxnId="{7FF0504C-7F0D-4E5B-B888-63A59415B580}">
      <dgm:prSet/>
      <dgm:spPr/>
      <dgm:t>
        <a:bodyPr/>
        <a:lstStyle/>
        <a:p>
          <a:endParaRPr lang="ru-RU"/>
        </a:p>
      </dgm:t>
    </dgm:pt>
    <dgm:pt modelId="{1D85D120-3AC4-4489-A223-662561B1D6AA}">
      <dgm:prSet phldrT="[Текст]"/>
      <dgm:spPr/>
      <dgm:t>
        <a:bodyPr/>
        <a:lstStyle/>
        <a:p>
          <a:r>
            <a:rPr lang="ru-RU" dirty="0" smtClean="0"/>
            <a:t>Отдел социальных коммуникаций и активного долголетия</a:t>
          </a:r>
          <a:endParaRPr lang="ru-RU" dirty="0"/>
        </a:p>
      </dgm:t>
    </dgm:pt>
    <dgm:pt modelId="{DD6C7D07-C930-499C-A0BF-FE2DA0DDE5C7}" type="parTrans" cxnId="{D1FF2E03-61DD-4C4A-8D9D-A813A35430E2}">
      <dgm:prSet/>
      <dgm:spPr/>
      <dgm:t>
        <a:bodyPr/>
        <a:lstStyle/>
        <a:p>
          <a:endParaRPr lang="ru-RU"/>
        </a:p>
      </dgm:t>
    </dgm:pt>
    <dgm:pt modelId="{4641E96A-1FCE-4BBE-BA8B-078F8E0A46AE}" type="sibTrans" cxnId="{D1FF2E03-61DD-4C4A-8D9D-A813A35430E2}">
      <dgm:prSet/>
      <dgm:spPr/>
      <dgm:t>
        <a:bodyPr/>
        <a:lstStyle/>
        <a:p>
          <a:endParaRPr lang="ru-RU"/>
        </a:p>
      </dgm:t>
    </dgm:pt>
    <dgm:pt modelId="{C094DB39-D1E4-4432-9051-6299C80DE727}" type="pres">
      <dgm:prSet presAssocID="{8582B647-0B2C-4B53-A917-D685B015A103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AFB5222-978C-4524-886B-754B94B535B3}" type="pres">
      <dgm:prSet presAssocID="{0C685135-B70B-4281-9A5F-9ACE3FA1F33D}" presName="compNode" presStyleCnt="0"/>
      <dgm:spPr/>
    </dgm:pt>
    <dgm:pt modelId="{2B46B46A-254C-40BC-9BED-3FA1A2CBDBBE}" type="pres">
      <dgm:prSet presAssocID="{0C685135-B70B-4281-9A5F-9ACE3FA1F33D}" presName="pictRect" presStyleLbl="node1" presStyleIdx="0" presStyleCnt="4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</dgm:spPr>
      <dgm:t>
        <a:bodyPr/>
        <a:lstStyle/>
        <a:p>
          <a:endParaRPr lang="ru-RU"/>
        </a:p>
      </dgm:t>
    </dgm:pt>
    <dgm:pt modelId="{B7650220-2121-43CB-B5CD-F30ACC79B569}" type="pres">
      <dgm:prSet presAssocID="{0C685135-B70B-4281-9A5F-9ACE3FA1F33D}" presName="textRect" presStyleLbl="revTx" presStyleIdx="0" presStyleCnt="4" custScaleX="100084" custScaleY="142324" custLinFactNeighborX="-6324" custLinFactNeighborY="2198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31A9A37-4821-45DF-AB07-8141F0321F80}" type="pres">
      <dgm:prSet presAssocID="{7DDF9E0C-8373-43DE-8C57-C89793177BA4}" presName="sibTrans" presStyleLbl="sibTrans2D1" presStyleIdx="0" presStyleCnt="0"/>
      <dgm:spPr/>
      <dgm:t>
        <a:bodyPr/>
        <a:lstStyle/>
        <a:p>
          <a:endParaRPr lang="ru-RU"/>
        </a:p>
      </dgm:t>
    </dgm:pt>
    <dgm:pt modelId="{9F505E61-280C-45CD-9C26-450D9845045F}" type="pres">
      <dgm:prSet presAssocID="{8E09A928-FEE7-4615-A6EF-E99B69470E78}" presName="compNode" presStyleCnt="0"/>
      <dgm:spPr/>
    </dgm:pt>
    <dgm:pt modelId="{F46A72BF-AFA8-4E00-83A5-161B9D55F0B7}" type="pres">
      <dgm:prSet presAssocID="{8E09A928-FEE7-4615-A6EF-E99B69470E78}" presName="pictRect" presStyleLbl="node1" presStyleIdx="1" presStyleCnt="4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4000" b="-44000"/>
          </a:stretch>
        </a:blipFill>
      </dgm:spPr>
      <dgm:t>
        <a:bodyPr/>
        <a:lstStyle/>
        <a:p>
          <a:endParaRPr lang="ru-RU"/>
        </a:p>
      </dgm:t>
    </dgm:pt>
    <dgm:pt modelId="{5AB411C2-E689-4446-8C65-DF29F17E48F1}" type="pres">
      <dgm:prSet presAssocID="{8E09A928-FEE7-4615-A6EF-E99B69470E78}" presName="textRect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DC50B5-DDCD-487E-8CD9-B15F062F4D45}" type="pres">
      <dgm:prSet presAssocID="{C9401ACC-C362-4A25-82B3-A9E7476C36AD}" presName="sibTrans" presStyleLbl="sibTrans2D1" presStyleIdx="0" presStyleCnt="0"/>
      <dgm:spPr/>
      <dgm:t>
        <a:bodyPr/>
        <a:lstStyle/>
        <a:p>
          <a:endParaRPr lang="ru-RU"/>
        </a:p>
      </dgm:t>
    </dgm:pt>
    <dgm:pt modelId="{F9374573-409D-45B6-B657-1D0481A9A993}" type="pres">
      <dgm:prSet presAssocID="{E4234754-57BC-496E-8F8B-D205787CA885}" presName="compNode" presStyleCnt="0"/>
      <dgm:spPr/>
    </dgm:pt>
    <dgm:pt modelId="{1CBA6C20-4D39-4CD1-9457-2522E3405E34}" type="pres">
      <dgm:prSet presAssocID="{E4234754-57BC-496E-8F8B-D205787CA885}" presName="pictRect" presStyleLbl="node1" presStyleIdx="2" presStyleCnt="4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</dgm:spPr>
      <dgm:t>
        <a:bodyPr/>
        <a:lstStyle/>
        <a:p>
          <a:endParaRPr lang="ru-RU"/>
        </a:p>
      </dgm:t>
    </dgm:pt>
    <dgm:pt modelId="{E63DB19E-31D2-4872-BA0C-F6254D393AE3}" type="pres">
      <dgm:prSet presAssocID="{E4234754-57BC-496E-8F8B-D205787CA885}" presName="textRect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2001A9-CC44-482E-86CD-0CB051869CA5}" type="pres">
      <dgm:prSet presAssocID="{D5F645B3-9566-436F-B3E5-FEFD5AD574FE}" presName="sibTrans" presStyleLbl="sibTrans2D1" presStyleIdx="0" presStyleCnt="0"/>
      <dgm:spPr/>
      <dgm:t>
        <a:bodyPr/>
        <a:lstStyle/>
        <a:p>
          <a:endParaRPr lang="ru-RU"/>
        </a:p>
      </dgm:t>
    </dgm:pt>
    <dgm:pt modelId="{A348CEA9-B184-4939-84A1-22EE6B4031D8}" type="pres">
      <dgm:prSet presAssocID="{1D85D120-3AC4-4489-A223-662561B1D6AA}" presName="compNode" presStyleCnt="0"/>
      <dgm:spPr/>
    </dgm:pt>
    <dgm:pt modelId="{5015FB85-FAA0-4B09-9117-20C091619BE0}" type="pres">
      <dgm:prSet presAssocID="{1D85D120-3AC4-4489-A223-662561B1D6AA}" presName="pictRect" presStyleLbl="node1" presStyleIdx="3" presStyleCnt="4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9000" r="-19000"/>
          </a:stretch>
        </a:blipFill>
      </dgm:spPr>
      <dgm:t>
        <a:bodyPr/>
        <a:lstStyle/>
        <a:p>
          <a:endParaRPr lang="ru-RU"/>
        </a:p>
      </dgm:t>
    </dgm:pt>
    <dgm:pt modelId="{41C3B7E1-24FC-4C7E-A8E5-A37FBBC4780F}" type="pres">
      <dgm:prSet presAssocID="{1D85D120-3AC4-4489-A223-662561B1D6AA}" presName="textRect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4C015B2-6012-4294-9E6D-93E4235495D7}" type="presOf" srcId="{7DDF9E0C-8373-43DE-8C57-C89793177BA4}" destId="{C31A9A37-4821-45DF-AB07-8141F0321F80}" srcOrd="0" destOrd="0" presId="urn:microsoft.com/office/officeart/2005/8/layout/pList1"/>
    <dgm:cxn modelId="{8D6E8924-574E-4E8D-B7EE-18E0ACFB3D3D}" type="presOf" srcId="{8582B647-0B2C-4B53-A917-D685B015A103}" destId="{C094DB39-D1E4-4432-9051-6299C80DE727}" srcOrd="0" destOrd="0" presId="urn:microsoft.com/office/officeart/2005/8/layout/pList1"/>
    <dgm:cxn modelId="{69152B54-C99B-4368-93E4-2A599F250125}" type="presOf" srcId="{C9401ACC-C362-4A25-82B3-A9E7476C36AD}" destId="{EEDC50B5-DDCD-487E-8CD9-B15F062F4D45}" srcOrd="0" destOrd="0" presId="urn:microsoft.com/office/officeart/2005/8/layout/pList1"/>
    <dgm:cxn modelId="{D1FF2E03-61DD-4C4A-8D9D-A813A35430E2}" srcId="{8582B647-0B2C-4B53-A917-D685B015A103}" destId="{1D85D120-3AC4-4489-A223-662561B1D6AA}" srcOrd="3" destOrd="0" parTransId="{DD6C7D07-C930-499C-A0BF-FE2DA0DDE5C7}" sibTransId="{4641E96A-1FCE-4BBE-BA8B-078F8E0A46AE}"/>
    <dgm:cxn modelId="{E980E651-BF08-44CA-BC81-72B8C79C6D7F}" srcId="{8582B647-0B2C-4B53-A917-D685B015A103}" destId="{0C685135-B70B-4281-9A5F-9ACE3FA1F33D}" srcOrd="0" destOrd="0" parTransId="{04B49C96-B120-44FF-B128-31D8E85E162E}" sibTransId="{7DDF9E0C-8373-43DE-8C57-C89793177BA4}"/>
    <dgm:cxn modelId="{357B7B0C-45A1-4004-A536-F498E357125F}" type="presOf" srcId="{D5F645B3-9566-436F-B3E5-FEFD5AD574FE}" destId="{C82001A9-CC44-482E-86CD-0CB051869CA5}" srcOrd="0" destOrd="0" presId="urn:microsoft.com/office/officeart/2005/8/layout/pList1"/>
    <dgm:cxn modelId="{08D73A8D-BDEC-4A6F-9CD7-6F840952D08A}" srcId="{8582B647-0B2C-4B53-A917-D685B015A103}" destId="{8E09A928-FEE7-4615-A6EF-E99B69470E78}" srcOrd="1" destOrd="0" parTransId="{2FC63DDD-44B7-48AD-8A9F-4391C9EBD8FB}" sibTransId="{C9401ACC-C362-4A25-82B3-A9E7476C36AD}"/>
    <dgm:cxn modelId="{B8D0C323-9D73-4FBA-9C74-C5107FB38801}" type="presOf" srcId="{E4234754-57BC-496E-8F8B-D205787CA885}" destId="{E63DB19E-31D2-4872-BA0C-F6254D393AE3}" srcOrd="0" destOrd="0" presId="urn:microsoft.com/office/officeart/2005/8/layout/pList1"/>
    <dgm:cxn modelId="{0B33DC12-1E32-491B-A0F3-180ABEA3D57E}" type="presOf" srcId="{8E09A928-FEE7-4615-A6EF-E99B69470E78}" destId="{5AB411C2-E689-4446-8C65-DF29F17E48F1}" srcOrd="0" destOrd="0" presId="urn:microsoft.com/office/officeart/2005/8/layout/pList1"/>
    <dgm:cxn modelId="{9B0DAE7A-3B3C-4C94-9A30-0C0818AFBA20}" type="presOf" srcId="{1D85D120-3AC4-4489-A223-662561B1D6AA}" destId="{41C3B7E1-24FC-4C7E-A8E5-A37FBBC4780F}" srcOrd="0" destOrd="0" presId="urn:microsoft.com/office/officeart/2005/8/layout/pList1"/>
    <dgm:cxn modelId="{C371D78E-46E7-49F2-8E8F-9A698DF7BEBC}" type="presOf" srcId="{0C685135-B70B-4281-9A5F-9ACE3FA1F33D}" destId="{B7650220-2121-43CB-B5CD-F30ACC79B569}" srcOrd="0" destOrd="0" presId="urn:microsoft.com/office/officeart/2005/8/layout/pList1"/>
    <dgm:cxn modelId="{7FF0504C-7F0D-4E5B-B888-63A59415B580}" srcId="{8582B647-0B2C-4B53-A917-D685B015A103}" destId="{E4234754-57BC-496E-8F8B-D205787CA885}" srcOrd="2" destOrd="0" parTransId="{216A58DB-1B68-4314-AD1E-656E9013B023}" sibTransId="{D5F645B3-9566-436F-B3E5-FEFD5AD574FE}"/>
    <dgm:cxn modelId="{DBD4B8F5-C448-4719-9C8A-AB2685704FEC}" type="presParOf" srcId="{C094DB39-D1E4-4432-9051-6299C80DE727}" destId="{0AFB5222-978C-4524-886B-754B94B535B3}" srcOrd="0" destOrd="0" presId="urn:microsoft.com/office/officeart/2005/8/layout/pList1"/>
    <dgm:cxn modelId="{9C8A9468-6237-41C1-86EF-30E58E620F87}" type="presParOf" srcId="{0AFB5222-978C-4524-886B-754B94B535B3}" destId="{2B46B46A-254C-40BC-9BED-3FA1A2CBDBBE}" srcOrd="0" destOrd="0" presId="urn:microsoft.com/office/officeart/2005/8/layout/pList1"/>
    <dgm:cxn modelId="{2F6689CA-F3C8-4DE9-B60D-D0715B07E3D4}" type="presParOf" srcId="{0AFB5222-978C-4524-886B-754B94B535B3}" destId="{B7650220-2121-43CB-B5CD-F30ACC79B569}" srcOrd="1" destOrd="0" presId="urn:microsoft.com/office/officeart/2005/8/layout/pList1"/>
    <dgm:cxn modelId="{82F80F93-F9B8-45C5-B9FF-334DE2DBEE70}" type="presParOf" srcId="{C094DB39-D1E4-4432-9051-6299C80DE727}" destId="{C31A9A37-4821-45DF-AB07-8141F0321F80}" srcOrd="1" destOrd="0" presId="urn:microsoft.com/office/officeart/2005/8/layout/pList1"/>
    <dgm:cxn modelId="{A3FA6DAA-DEF3-4664-804D-6FC3DD0D8AB2}" type="presParOf" srcId="{C094DB39-D1E4-4432-9051-6299C80DE727}" destId="{9F505E61-280C-45CD-9C26-450D9845045F}" srcOrd="2" destOrd="0" presId="urn:microsoft.com/office/officeart/2005/8/layout/pList1"/>
    <dgm:cxn modelId="{17FAAC0C-EB4B-4498-AE74-140E16E974E8}" type="presParOf" srcId="{9F505E61-280C-45CD-9C26-450D9845045F}" destId="{F46A72BF-AFA8-4E00-83A5-161B9D55F0B7}" srcOrd="0" destOrd="0" presId="urn:microsoft.com/office/officeart/2005/8/layout/pList1"/>
    <dgm:cxn modelId="{3B25812F-AB71-4136-A57D-8D38BC28FFF4}" type="presParOf" srcId="{9F505E61-280C-45CD-9C26-450D9845045F}" destId="{5AB411C2-E689-4446-8C65-DF29F17E48F1}" srcOrd="1" destOrd="0" presId="urn:microsoft.com/office/officeart/2005/8/layout/pList1"/>
    <dgm:cxn modelId="{50B0C2FB-AD0B-42AA-87A7-43B35701D2BC}" type="presParOf" srcId="{C094DB39-D1E4-4432-9051-6299C80DE727}" destId="{EEDC50B5-DDCD-487E-8CD9-B15F062F4D45}" srcOrd="3" destOrd="0" presId="urn:microsoft.com/office/officeart/2005/8/layout/pList1"/>
    <dgm:cxn modelId="{018271F1-83E1-4CFD-9569-76F371C0C758}" type="presParOf" srcId="{C094DB39-D1E4-4432-9051-6299C80DE727}" destId="{F9374573-409D-45B6-B657-1D0481A9A993}" srcOrd="4" destOrd="0" presId="urn:microsoft.com/office/officeart/2005/8/layout/pList1"/>
    <dgm:cxn modelId="{AEB942FD-A62E-4131-9CD0-C559BE10A033}" type="presParOf" srcId="{F9374573-409D-45B6-B657-1D0481A9A993}" destId="{1CBA6C20-4D39-4CD1-9457-2522E3405E34}" srcOrd="0" destOrd="0" presId="urn:microsoft.com/office/officeart/2005/8/layout/pList1"/>
    <dgm:cxn modelId="{635C536D-84C3-4A90-82A6-88521310EC08}" type="presParOf" srcId="{F9374573-409D-45B6-B657-1D0481A9A993}" destId="{E63DB19E-31D2-4872-BA0C-F6254D393AE3}" srcOrd="1" destOrd="0" presId="urn:microsoft.com/office/officeart/2005/8/layout/pList1"/>
    <dgm:cxn modelId="{5D81A2EC-03AE-439E-86F3-F9BF4B4B2249}" type="presParOf" srcId="{C094DB39-D1E4-4432-9051-6299C80DE727}" destId="{C82001A9-CC44-482E-86CD-0CB051869CA5}" srcOrd="5" destOrd="0" presId="urn:microsoft.com/office/officeart/2005/8/layout/pList1"/>
    <dgm:cxn modelId="{FCE15050-D94C-4097-BA48-AA27F3F070C3}" type="presParOf" srcId="{C094DB39-D1E4-4432-9051-6299C80DE727}" destId="{A348CEA9-B184-4939-84A1-22EE6B4031D8}" srcOrd="6" destOrd="0" presId="urn:microsoft.com/office/officeart/2005/8/layout/pList1"/>
    <dgm:cxn modelId="{CB6C7658-FA98-4696-8D66-1C40F23BD7DE}" type="presParOf" srcId="{A348CEA9-B184-4939-84A1-22EE6B4031D8}" destId="{5015FB85-FAA0-4B09-9117-20C091619BE0}" srcOrd="0" destOrd="0" presId="urn:microsoft.com/office/officeart/2005/8/layout/pList1"/>
    <dgm:cxn modelId="{8B85E852-BBF2-4575-841E-AF24406FAFCE}" type="presParOf" srcId="{A348CEA9-B184-4939-84A1-22EE6B4031D8}" destId="{41C3B7E1-24FC-4C7E-A8E5-A37FBBC4780F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4E15576A-87AA-4A8A-97B7-F91D53C3595D}" type="doc">
      <dgm:prSet loTypeId="urn:microsoft.com/office/officeart/2005/8/layout/p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F5E0EF9-8037-40A2-A520-35B35CE9DCA1}">
      <dgm:prSet phldrT="[Текст]"/>
      <dgm:spPr/>
      <dgm:t>
        <a:bodyPr/>
        <a:lstStyle/>
        <a:p>
          <a:r>
            <a:rPr lang="ru-RU" dirty="0" smtClean="0"/>
            <a:t>11 417 услуг</a:t>
          </a:r>
          <a:endParaRPr lang="ru-RU" dirty="0"/>
        </a:p>
      </dgm:t>
    </dgm:pt>
    <dgm:pt modelId="{FBAAD54B-B4E9-4FC3-BD32-DB1A23D06213}" type="parTrans" cxnId="{2FD70C38-AC08-43CB-BCBC-FA32F35E8DB6}">
      <dgm:prSet/>
      <dgm:spPr/>
      <dgm:t>
        <a:bodyPr/>
        <a:lstStyle/>
        <a:p>
          <a:endParaRPr lang="ru-RU"/>
        </a:p>
      </dgm:t>
    </dgm:pt>
    <dgm:pt modelId="{0EADA21F-D64D-47BF-97BF-14A977278C4A}" type="sibTrans" cxnId="{2FD70C38-AC08-43CB-BCBC-FA32F35E8DB6}">
      <dgm:prSet/>
      <dgm:spPr/>
      <dgm:t>
        <a:bodyPr/>
        <a:lstStyle/>
        <a:p>
          <a:endParaRPr lang="ru-RU"/>
        </a:p>
      </dgm:t>
    </dgm:pt>
    <dgm:pt modelId="{CF5A7BD8-A0EB-49C2-889B-B1BC14A9C1D7}">
      <dgm:prSet phldrT="[Текст]"/>
      <dgm:spPr/>
      <dgm:t>
        <a:bodyPr/>
        <a:lstStyle/>
        <a:p>
          <a:r>
            <a:rPr lang="ru-RU" dirty="0" smtClean="0"/>
            <a:t>1 055 295,35 руб.</a:t>
          </a:r>
          <a:endParaRPr lang="ru-RU" dirty="0"/>
        </a:p>
      </dgm:t>
    </dgm:pt>
    <dgm:pt modelId="{58191C37-82BF-4C04-9DC5-AAA073406840}" type="parTrans" cxnId="{8710FA1D-4C95-4D4F-A296-75F5ECD37F30}">
      <dgm:prSet/>
      <dgm:spPr/>
      <dgm:t>
        <a:bodyPr/>
        <a:lstStyle/>
        <a:p>
          <a:endParaRPr lang="ru-RU"/>
        </a:p>
      </dgm:t>
    </dgm:pt>
    <dgm:pt modelId="{85BBC0B8-1403-4D72-BD83-61469B9F8853}" type="sibTrans" cxnId="{8710FA1D-4C95-4D4F-A296-75F5ECD37F30}">
      <dgm:prSet/>
      <dgm:spPr/>
      <dgm:t>
        <a:bodyPr/>
        <a:lstStyle/>
        <a:p>
          <a:endParaRPr lang="ru-RU"/>
        </a:p>
      </dgm:t>
    </dgm:pt>
    <dgm:pt modelId="{CC1C036B-47CE-4374-A216-CBEE228695E0}" type="pres">
      <dgm:prSet presAssocID="{4E15576A-87AA-4A8A-97B7-F91D53C3595D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C20DDF3-5072-40CD-90FF-7047B3F5C898}" type="pres">
      <dgm:prSet presAssocID="{EF5E0EF9-8037-40A2-A520-35B35CE9DCA1}" presName="compNode" presStyleCnt="0"/>
      <dgm:spPr/>
    </dgm:pt>
    <dgm:pt modelId="{3B57E868-20EA-4E1B-A507-FBD61C4794C7}" type="pres">
      <dgm:prSet presAssocID="{EF5E0EF9-8037-40A2-A520-35B35CE9DCA1}" presName="pictRect" presStyleLbl="node1" presStyleIdx="0" presStyleCnt="2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3000" b="-23000"/>
          </a:stretch>
        </a:blipFill>
      </dgm:spPr>
      <dgm:t>
        <a:bodyPr/>
        <a:lstStyle/>
        <a:p>
          <a:endParaRPr lang="ru-RU"/>
        </a:p>
      </dgm:t>
    </dgm:pt>
    <dgm:pt modelId="{21F3B5AA-37D2-48E2-A1DB-28D04969B8B7}" type="pres">
      <dgm:prSet presAssocID="{EF5E0EF9-8037-40A2-A520-35B35CE9DCA1}" presName="textRec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7593CF8-ACE6-48AB-9505-1435DBF12511}" type="pres">
      <dgm:prSet presAssocID="{0EADA21F-D64D-47BF-97BF-14A977278C4A}" presName="sibTrans" presStyleLbl="sibTrans2D1" presStyleIdx="0" presStyleCnt="0"/>
      <dgm:spPr/>
      <dgm:t>
        <a:bodyPr/>
        <a:lstStyle/>
        <a:p>
          <a:endParaRPr lang="ru-RU"/>
        </a:p>
      </dgm:t>
    </dgm:pt>
    <dgm:pt modelId="{63B7E1ED-D53B-4C8E-8D52-BC9F62389115}" type="pres">
      <dgm:prSet presAssocID="{CF5A7BD8-A0EB-49C2-889B-B1BC14A9C1D7}" presName="compNode" presStyleCnt="0"/>
      <dgm:spPr/>
    </dgm:pt>
    <dgm:pt modelId="{9BF07A20-1F70-4172-B521-934D52A0F3A3}" type="pres">
      <dgm:prSet presAssocID="{CF5A7BD8-A0EB-49C2-889B-B1BC14A9C1D7}" presName="pictRect" presStyleLbl="node1" presStyleIdx="1" presStyleCnt="2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</dgm:spPr>
    </dgm:pt>
    <dgm:pt modelId="{165582E9-939B-4B0F-84F1-1C6346973AB5}" type="pres">
      <dgm:prSet presAssocID="{CF5A7BD8-A0EB-49C2-889B-B1BC14A9C1D7}" presName="textRec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BCD6995-AA78-4561-96CB-6CA06B0FC105}" type="presOf" srcId="{EF5E0EF9-8037-40A2-A520-35B35CE9DCA1}" destId="{21F3B5AA-37D2-48E2-A1DB-28D04969B8B7}" srcOrd="0" destOrd="0" presId="urn:microsoft.com/office/officeart/2005/8/layout/pList1"/>
    <dgm:cxn modelId="{A8CC0A63-D0D5-41D4-A56F-6558BF675086}" type="presOf" srcId="{4E15576A-87AA-4A8A-97B7-F91D53C3595D}" destId="{CC1C036B-47CE-4374-A216-CBEE228695E0}" srcOrd="0" destOrd="0" presId="urn:microsoft.com/office/officeart/2005/8/layout/pList1"/>
    <dgm:cxn modelId="{DC436DFE-2F5F-4F42-A12A-E4FD85631952}" type="presOf" srcId="{CF5A7BD8-A0EB-49C2-889B-B1BC14A9C1D7}" destId="{165582E9-939B-4B0F-84F1-1C6346973AB5}" srcOrd="0" destOrd="0" presId="urn:microsoft.com/office/officeart/2005/8/layout/pList1"/>
    <dgm:cxn modelId="{2FD70C38-AC08-43CB-BCBC-FA32F35E8DB6}" srcId="{4E15576A-87AA-4A8A-97B7-F91D53C3595D}" destId="{EF5E0EF9-8037-40A2-A520-35B35CE9DCA1}" srcOrd="0" destOrd="0" parTransId="{FBAAD54B-B4E9-4FC3-BD32-DB1A23D06213}" sibTransId="{0EADA21F-D64D-47BF-97BF-14A977278C4A}"/>
    <dgm:cxn modelId="{8710FA1D-4C95-4D4F-A296-75F5ECD37F30}" srcId="{4E15576A-87AA-4A8A-97B7-F91D53C3595D}" destId="{CF5A7BD8-A0EB-49C2-889B-B1BC14A9C1D7}" srcOrd="1" destOrd="0" parTransId="{58191C37-82BF-4C04-9DC5-AAA073406840}" sibTransId="{85BBC0B8-1403-4D72-BD83-61469B9F8853}"/>
    <dgm:cxn modelId="{4C2F4106-3EE1-42F3-9D16-2F246FBD19C7}" type="presOf" srcId="{0EADA21F-D64D-47BF-97BF-14A977278C4A}" destId="{87593CF8-ACE6-48AB-9505-1435DBF12511}" srcOrd="0" destOrd="0" presId="urn:microsoft.com/office/officeart/2005/8/layout/pList1"/>
    <dgm:cxn modelId="{01BF1BE9-520A-44B5-99CA-37B150114A67}" type="presParOf" srcId="{CC1C036B-47CE-4374-A216-CBEE228695E0}" destId="{0C20DDF3-5072-40CD-90FF-7047B3F5C898}" srcOrd="0" destOrd="0" presId="urn:microsoft.com/office/officeart/2005/8/layout/pList1"/>
    <dgm:cxn modelId="{51370028-1812-43DB-9D1C-5CA962EF659F}" type="presParOf" srcId="{0C20DDF3-5072-40CD-90FF-7047B3F5C898}" destId="{3B57E868-20EA-4E1B-A507-FBD61C4794C7}" srcOrd="0" destOrd="0" presId="urn:microsoft.com/office/officeart/2005/8/layout/pList1"/>
    <dgm:cxn modelId="{81D06DA1-DD36-4BEA-B593-D56D33A400B5}" type="presParOf" srcId="{0C20DDF3-5072-40CD-90FF-7047B3F5C898}" destId="{21F3B5AA-37D2-48E2-A1DB-28D04969B8B7}" srcOrd="1" destOrd="0" presId="urn:microsoft.com/office/officeart/2005/8/layout/pList1"/>
    <dgm:cxn modelId="{636D300B-F6FD-4A5C-A7A7-F6B1C32935CC}" type="presParOf" srcId="{CC1C036B-47CE-4374-A216-CBEE228695E0}" destId="{87593CF8-ACE6-48AB-9505-1435DBF12511}" srcOrd="1" destOrd="0" presId="urn:microsoft.com/office/officeart/2005/8/layout/pList1"/>
    <dgm:cxn modelId="{3907FFFC-9668-4657-8A2D-09F3D9FB4C71}" type="presParOf" srcId="{CC1C036B-47CE-4374-A216-CBEE228695E0}" destId="{63B7E1ED-D53B-4C8E-8D52-BC9F62389115}" srcOrd="2" destOrd="0" presId="urn:microsoft.com/office/officeart/2005/8/layout/pList1"/>
    <dgm:cxn modelId="{D3ACDB78-BE8D-4754-844B-5A49FB63488A}" type="presParOf" srcId="{63B7E1ED-D53B-4C8E-8D52-BC9F62389115}" destId="{9BF07A20-1F70-4172-B521-934D52A0F3A3}" srcOrd="0" destOrd="0" presId="urn:microsoft.com/office/officeart/2005/8/layout/pList1"/>
    <dgm:cxn modelId="{9D47FCE4-7574-4245-81C0-FE0209080697}" type="presParOf" srcId="{63B7E1ED-D53B-4C8E-8D52-BC9F62389115}" destId="{165582E9-939B-4B0F-84F1-1C6346973AB5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67539622-87FE-490A-B9D6-8BADEE8A5277}" type="doc">
      <dgm:prSet loTypeId="urn:microsoft.com/office/officeart/2005/8/layout/vList2" loCatId="list" qsTypeId="urn:microsoft.com/office/officeart/2005/8/quickstyle/simple1" qsCatId="simple" csTypeId="urn:microsoft.com/office/officeart/2005/8/colors/accent0_3" csCatId="mainScheme"/>
      <dgm:spPr/>
      <dgm:t>
        <a:bodyPr/>
        <a:lstStyle/>
        <a:p>
          <a:endParaRPr lang="ru-RU"/>
        </a:p>
      </dgm:t>
    </dgm:pt>
    <dgm:pt modelId="{19C03E08-AD85-4550-8737-2F08D936CF5A}">
      <dgm:prSet/>
      <dgm:spPr/>
      <dgm:t>
        <a:bodyPr/>
        <a:lstStyle/>
        <a:p>
          <a:pPr rtl="0"/>
          <a:r>
            <a:rPr lang="ru-RU" dirty="0" smtClean="0"/>
            <a:t>Одним из важных направлений деятельности Центра, является предоставление платных социальных услуг. С их внедрением многие граждане, ранее не имеющие права на получение социальной помощи, смогли ею воспользоваться. </a:t>
          </a:r>
          <a:endParaRPr lang="ru-RU" dirty="0"/>
        </a:p>
      </dgm:t>
    </dgm:pt>
    <dgm:pt modelId="{017CC774-4152-4159-B023-9D472575809A}" type="parTrans" cxnId="{EEEBFA69-369D-4848-8AFC-5B4E2898D788}">
      <dgm:prSet/>
      <dgm:spPr/>
      <dgm:t>
        <a:bodyPr/>
        <a:lstStyle/>
        <a:p>
          <a:endParaRPr lang="ru-RU"/>
        </a:p>
      </dgm:t>
    </dgm:pt>
    <dgm:pt modelId="{7511FB32-A18A-46E9-AEEF-63E9376717A3}" type="sibTrans" cxnId="{EEEBFA69-369D-4848-8AFC-5B4E2898D788}">
      <dgm:prSet/>
      <dgm:spPr/>
      <dgm:t>
        <a:bodyPr/>
        <a:lstStyle/>
        <a:p>
          <a:endParaRPr lang="ru-RU"/>
        </a:p>
      </dgm:t>
    </dgm:pt>
    <dgm:pt modelId="{01EE11EF-ADA4-4658-9446-DBF037B00CD0}" type="pres">
      <dgm:prSet presAssocID="{67539622-87FE-490A-B9D6-8BADEE8A527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9D4CC06-CD2E-465F-A647-6E7DBF2A08E8}" type="pres">
      <dgm:prSet presAssocID="{19C03E08-AD85-4550-8737-2F08D936CF5A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EEBFA69-369D-4848-8AFC-5B4E2898D788}" srcId="{67539622-87FE-490A-B9D6-8BADEE8A5277}" destId="{19C03E08-AD85-4550-8737-2F08D936CF5A}" srcOrd="0" destOrd="0" parTransId="{017CC774-4152-4159-B023-9D472575809A}" sibTransId="{7511FB32-A18A-46E9-AEEF-63E9376717A3}"/>
    <dgm:cxn modelId="{67776B5D-89FF-449B-B2CE-E51F21CE0B2B}" type="presOf" srcId="{67539622-87FE-490A-B9D6-8BADEE8A5277}" destId="{01EE11EF-ADA4-4658-9446-DBF037B00CD0}" srcOrd="0" destOrd="0" presId="urn:microsoft.com/office/officeart/2005/8/layout/vList2"/>
    <dgm:cxn modelId="{C52CF921-5B69-4796-8149-B666DAC86A90}" type="presOf" srcId="{19C03E08-AD85-4550-8737-2F08D936CF5A}" destId="{B9D4CC06-CD2E-465F-A647-6E7DBF2A08E8}" srcOrd="0" destOrd="0" presId="urn:microsoft.com/office/officeart/2005/8/layout/vList2"/>
    <dgm:cxn modelId="{5E910798-895E-49F1-8B14-BF27B8BEA1FE}" type="presParOf" srcId="{01EE11EF-ADA4-4658-9446-DBF037B00CD0}" destId="{B9D4CC06-CD2E-465F-A647-6E7DBF2A08E8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9020B5FD-CEAE-490A-BC38-A366460316CD}" type="doc">
      <dgm:prSet loTypeId="urn:microsoft.com/office/officeart/2005/8/layout/vList5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6FBA3AEA-7387-4F8B-912B-E07BE7DFA787}">
      <dgm:prSet phldrT="[Текст]"/>
      <dgm:spPr/>
      <dgm:t>
        <a:bodyPr/>
        <a:lstStyle/>
        <a:p>
          <a:r>
            <a:rPr lang="en-US" dirty="0" smtClean="0"/>
            <a:t>27</a:t>
          </a:r>
          <a:endParaRPr lang="ru-RU" dirty="0"/>
        </a:p>
      </dgm:t>
    </dgm:pt>
    <dgm:pt modelId="{86242413-23CA-4B21-991B-9C423EA5B489}" type="parTrans" cxnId="{241C2621-6822-44FA-A5B9-56A8D9C533DC}">
      <dgm:prSet/>
      <dgm:spPr/>
      <dgm:t>
        <a:bodyPr/>
        <a:lstStyle/>
        <a:p>
          <a:endParaRPr lang="ru-RU"/>
        </a:p>
      </dgm:t>
    </dgm:pt>
    <dgm:pt modelId="{F7384CEB-A08E-4E2A-AB5A-C3B543262F88}" type="sibTrans" cxnId="{241C2621-6822-44FA-A5B9-56A8D9C533DC}">
      <dgm:prSet/>
      <dgm:spPr/>
      <dgm:t>
        <a:bodyPr/>
        <a:lstStyle/>
        <a:p>
          <a:endParaRPr lang="ru-RU"/>
        </a:p>
      </dgm:t>
    </dgm:pt>
    <dgm:pt modelId="{C6270013-93D9-4807-A608-F6534CF12936}">
      <dgm:prSet phldrT="[Текст]"/>
      <dgm:spPr/>
      <dgm:t>
        <a:bodyPr/>
        <a:lstStyle/>
        <a:p>
          <a:r>
            <a:rPr lang="ru-RU" dirty="0" smtClean="0"/>
            <a:t>Площадок района</a:t>
          </a:r>
          <a:endParaRPr lang="ru-RU" dirty="0"/>
        </a:p>
      </dgm:t>
    </dgm:pt>
    <dgm:pt modelId="{9B96F36D-BB35-48DB-B831-FD12A116FFAE}" type="parTrans" cxnId="{0084D111-B5A2-4D5B-81E4-B77AD34E9647}">
      <dgm:prSet/>
      <dgm:spPr/>
      <dgm:t>
        <a:bodyPr/>
        <a:lstStyle/>
        <a:p>
          <a:endParaRPr lang="ru-RU"/>
        </a:p>
      </dgm:t>
    </dgm:pt>
    <dgm:pt modelId="{238D68E4-C1B8-4A76-8C38-D8E340E99327}" type="sibTrans" cxnId="{0084D111-B5A2-4D5B-81E4-B77AD34E9647}">
      <dgm:prSet/>
      <dgm:spPr/>
      <dgm:t>
        <a:bodyPr/>
        <a:lstStyle/>
        <a:p>
          <a:endParaRPr lang="ru-RU"/>
        </a:p>
      </dgm:t>
    </dgm:pt>
    <dgm:pt modelId="{983182B0-F5DA-48AB-B1EC-4C51C56D22DE}">
      <dgm:prSet phldrT="[Текст]"/>
      <dgm:spPr/>
      <dgm:t>
        <a:bodyPr/>
        <a:lstStyle/>
        <a:p>
          <a:r>
            <a:rPr lang="en-US" dirty="0" smtClean="0"/>
            <a:t>2762</a:t>
          </a:r>
          <a:endParaRPr lang="ru-RU" dirty="0"/>
        </a:p>
      </dgm:t>
    </dgm:pt>
    <dgm:pt modelId="{A5E17872-55E3-4E65-A7A3-4B304C7C8D12}" type="parTrans" cxnId="{86EF57C8-377A-4CFB-845B-B921DD3FE0C5}">
      <dgm:prSet/>
      <dgm:spPr/>
      <dgm:t>
        <a:bodyPr/>
        <a:lstStyle/>
        <a:p>
          <a:endParaRPr lang="ru-RU"/>
        </a:p>
      </dgm:t>
    </dgm:pt>
    <dgm:pt modelId="{C96EE884-A032-4887-B79A-AAD20B068612}" type="sibTrans" cxnId="{86EF57C8-377A-4CFB-845B-B921DD3FE0C5}">
      <dgm:prSet/>
      <dgm:spPr/>
      <dgm:t>
        <a:bodyPr/>
        <a:lstStyle/>
        <a:p>
          <a:endParaRPr lang="ru-RU"/>
        </a:p>
      </dgm:t>
    </dgm:pt>
    <dgm:pt modelId="{28E8E8D2-55DF-4784-87CB-68B05BD19F43}">
      <dgm:prSet phldrT="[Текст]"/>
      <dgm:spPr/>
      <dgm:t>
        <a:bodyPr/>
        <a:lstStyle/>
        <a:p>
          <a:r>
            <a:rPr lang="ru-RU" dirty="0" smtClean="0"/>
            <a:t>Жителей участников проекта </a:t>
          </a:r>
          <a:r>
            <a:rPr lang="ru-RU" dirty="0" err="1" smtClean="0"/>
            <a:t>Войковского</a:t>
          </a:r>
          <a:r>
            <a:rPr lang="ru-RU" dirty="0" smtClean="0"/>
            <a:t> района</a:t>
          </a:r>
          <a:endParaRPr lang="ru-RU" dirty="0"/>
        </a:p>
      </dgm:t>
    </dgm:pt>
    <dgm:pt modelId="{F3BBD631-5755-4E51-B813-1219BDE26ABF}" type="parTrans" cxnId="{8ECE7643-41DB-4E15-B4E1-07E2AF52FA02}">
      <dgm:prSet/>
      <dgm:spPr/>
      <dgm:t>
        <a:bodyPr/>
        <a:lstStyle/>
        <a:p>
          <a:endParaRPr lang="ru-RU"/>
        </a:p>
      </dgm:t>
    </dgm:pt>
    <dgm:pt modelId="{25D5AF7D-4639-4781-909B-F9754900B21A}" type="sibTrans" cxnId="{8ECE7643-41DB-4E15-B4E1-07E2AF52FA02}">
      <dgm:prSet/>
      <dgm:spPr/>
      <dgm:t>
        <a:bodyPr/>
        <a:lstStyle/>
        <a:p>
          <a:endParaRPr lang="ru-RU"/>
        </a:p>
      </dgm:t>
    </dgm:pt>
    <dgm:pt modelId="{E165B50A-F4AF-4D03-AF0F-E88ED7F79D45}">
      <dgm:prSet phldrT="[Текст]"/>
      <dgm:spPr/>
      <dgm:t>
        <a:bodyPr/>
        <a:lstStyle/>
        <a:p>
          <a:r>
            <a:rPr lang="en-US" dirty="0" smtClean="0"/>
            <a:t>16</a:t>
          </a:r>
          <a:endParaRPr lang="ru-RU" dirty="0"/>
        </a:p>
      </dgm:t>
    </dgm:pt>
    <dgm:pt modelId="{0D4DCD59-6C0C-477A-9A00-155AF9C1D89F}" type="parTrans" cxnId="{4CA29525-4075-4768-9601-CD6D42315910}">
      <dgm:prSet/>
      <dgm:spPr/>
      <dgm:t>
        <a:bodyPr/>
        <a:lstStyle/>
        <a:p>
          <a:endParaRPr lang="ru-RU"/>
        </a:p>
      </dgm:t>
    </dgm:pt>
    <dgm:pt modelId="{7ED914A4-CA7B-40AB-8D4C-BB1A7106AD37}" type="sibTrans" cxnId="{4CA29525-4075-4768-9601-CD6D42315910}">
      <dgm:prSet/>
      <dgm:spPr/>
      <dgm:t>
        <a:bodyPr/>
        <a:lstStyle/>
        <a:p>
          <a:endParaRPr lang="ru-RU"/>
        </a:p>
      </dgm:t>
    </dgm:pt>
    <dgm:pt modelId="{CD94ED68-0D58-4F75-9795-7E37499AE9F3}">
      <dgm:prSet phldrT="[Текст]"/>
      <dgm:spPr/>
      <dgm:t>
        <a:bodyPr/>
        <a:lstStyle/>
        <a:p>
          <a:r>
            <a:rPr lang="ru-RU" dirty="0" smtClean="0"/>
            <a:t>Направлений</a:t>
          </a:r>
          <a:endParaRPr lang="ru-RU" dirty="0"/>
        </a:p>
      </dgm:t>
    </dgm:pt>
    <dgm:pt modelId="{8B459E46-0453-44A6-961F-EFA31872B713}" type="parTrans" cxnId="{81D62E10-27A0-4D53-A73A-207654BF3BE0}">
      <dgm:prSet/>
      <dgm:spPr/>
      <dgm:t>
        <a:bodyPr/>
        <a:lstStyle/>
        <a:p>
          <a:endParaRPr lang="ru-RU"/>
        </a:p>
      </dgm:t>
    </dgm:pt>
    <dgm:pt modelId="{F593FBA0-B70A-4CF0-9ADE-25BDE95897D0}" type="sibTrans" cxnId="{81D62E10-27A0-4D53-A73A-207654BF3BE0}">
      <dgm:prSet/>
      <dgm:spPr/>
      <dgm:t>
        <a:bodyPr/>
        <a:lstStyle/>
        <a:p>
          <a:endParaRPr lang="ru-RU"/>
        </a:p>
      </dgm:t>
    </dgm:pt>
    <dgm:pt modelId="{5ECF5413-9363-4F8B-8A7A-53056E6F0914}" type="pres">
      <dgm:prSet presAssocID="{9020B5FD-CEAE-490A-BC38-A366460316C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D6663EF-CFB5-4B01-B2C8-2C1BD53A6FE4}" type="pres">
      <dgm:prSet presAssocID="{6FBA3AEA-7387-4F8B-912B-E07BE7DFA787}" presName="linNode" presStyleCnt="0"/>
      <dgm:spPr/>
    </dgm:pt>
    <dgm:pt modelId="{7FD2E3FC-6623-4124-8563-21F6E11C8E5E}" type="pres">
      <dgm:prSet presAssocID="{6FBA3AEA-7387-4F8B-912B-E07BE7DFA787}" presName="parentText" presStyleLbl="node1" presStyleIdx="0" presStyleCnt="3" custScaleX="91662" custScaleY="21234" custLinFactNeighborX="-10100" custLinFactNeighborY="-1333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5FF98E2-BDE7-43C2-881A-222AAF137191}" type="pres">
      <dgm:prSet presAssocID="{6FBA3AEA-7387-4F8B-912B-E07BE7DFA787}" presName="descendantText" presStyleLbl="alignAccFollowNode1" presStyleIdx="0" presStyleCnt="3" custAng="0" custScaleX="71485" custScaleY="20954" custLinFactNeighborX="-300" custLinFactNeighborY="-147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21A6538-E65D-4CA0-BECB-C769C1EDBCE4}" type="pres">
      <dgm:prSet presAssocID="{F7384CEB-A08E-4E2A-AB5A-C3B543262F88}" presName="sp" presStyleCnt="0"/>
      <dgm:spPr/>
    </dgm:pt>
    <dgm:pt modelId="{4CC2B74A-04BD-4F02-98F4-62257F234428}" type="pres">
      <dgm:prSet presAssocID="{983182B0-F5DA-48AB-B1EC-4C51C56D22DE}" presName="linNode" presStyleCnt="0"/>
      <dgm:spPr/>
    </dgm:pt>
    <dgm:pt modelId="{201DFF75-D623-4E92-A7B6-49A7CE14C71A}" type="pres">
      <dgm:prSet presAssocID="{983182B0-F5DA-48AB-B1EC-4C51C56D22DE}" presName="parentText" presStyleLbl="node1" presStyleIdx="1" presStyleCnt="3" custScaleX="89753" custScaleY="19010" custLinFactNeighborX="-10139" custLinFactNeighborY="-1544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3A1818E-C28A-431D-8AB8-57F46158C788}" type="pres">
      <dgm:prSet presAssocID="{983182B0-F5DA-48AB-B1EC-4C51C56D22DE}" presName="descendantText" presStyleLbl="alignAccFollowNode1" presStyleIdx="1" presStyleCnt="3" custScaleX="82459" custScaleY="23970" custLinFactNeighborX="2079" custLinFactNeighborY="-2050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B3CC2E-1F24-4565-8FD3-23A3BA253220}" type="pres">
      <dgm:prSet presAssocID="{C96EE884-A032-4887-B79A-AAD20B068612}" presName="sp" presStyleCnt="0"/>
      <dgm:spPr/>
    </dgm:pt>
    <dgm:pt modelId="{3476A5E5-EA35-404B-A450-E6D6126D0F20}" type="pres">
      <dgm:prSet presAssocID="{E165B50A-F4AF-4D03-AF0F-E88ED7F79D45}" presName="linNode" presStyleCnt="0"/>
      <dgm:spPr/>
    </dgm:pt>
    <dgm:pt modelId="{B52A2418-5392-4B24-A928-56DF424D291A}" type="pres">
      <dgm:prSet presAssocID="{E165B50A-F4AF-4D03-AF0F-E88ED7F79D45}" presName="parentText" presStyleLbl="node1" presStyleIdx="2" presStyleCnt="3" custScaleX="90453" custScaleY="20822" custLinFactNeighborX="-9252" custLinFactNeighborY="-1912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9CCBA44-F3E6-4E60-B2B4-418832058646}" type="pres">
      <dgm:prSet presAssocID="{E165B50A-F4AF-4D03-AF0F-E88ED7F79D45}" presName="descendantText" presStyleLbl="alignAccFollowNode1" presStyleIdx="2" presStyleCnt="3" custScaleX="84678" custScaleY="22314" custLinFactNeighborX="-2059" custLinFactNeighborY="-2344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1D62E10-27A0-4D53-A73A-207654BF3BE0}" srcId="{E165B50A-F4AF-4D03-AF0F-E88ED7F79D45}" destId="{CD94ED68-0D58-4F75-9795-7E37499AE9F3}" srcOrd="0" destOrd="0" parTransId="{8B459E46-0453-44A6-961F-EFA31872B713}" sibTransId="{F593FBA0-B70A-4CF0-9ADE-25BDE95897D0}"/>
    <dgm:cxn modelId="{7C5447B9-AEC3-4477-AEEB-9A7D26B65288}" type="presOf" srcId="{9020B5FD-CEAE-490A-BC38-A366460316CD}" destId="{5ECF5413-9363-4F8B-8A7A-53056E6F0914}" srcOrd="0" destOrd="0" presId="urn:microsoft.com/office/officeart/2005/8/layout/vList5"/>
    <dgm:cxn modelId="{2C70FD1C-345C-4E87-9A2B-29E1A708CE4F}" type="presOf" srcId="{983182B0-F5DA-48AB-B1EC-4C51C56D22DE}" destId="{201DFF75-D623-4E92-A7B6-49A7CE14C71A}" srcOrd="0" destOrd="0" presId="urn:microsoft.com/office/officeart/2005/8/layout/vList5"/>
    <dgm:cxn modelId="{C167D438-7D03-404B-B7C2-8ADE97E63E54}" type="presOf" srcId="{6FBA3AEA-7387-4F8B-912B-E07BE7DFA787}" destId="{7FD2E3FC-6623-4124-8563-21F6E11C8E5E}" srcOrd="0" destOrd="0" presId="urn:microsoft.com/office/officeart/2005/8/layout/vList5"/>
    <dgm:cxn modelId="{87785528-1A4C-4E43-A800-B2E20C50D7EF}" type="presOf" srcId="{C6270013-93D9-4807-A608-F6534CF12936}" destId="{85FF98E2-BDE7-43C2-881A-222AAF137191}" srcOrd="0" destOrd="0" presId="urn:microsoft.com/office/officeart/2005/8/layout/vList5"/>
    <dgm:cxn modelId="{0084D111-B5A2-4D5B-81E4-B77AD34E9647}" srcId="{6FBA3AEA-7387-4F8B-912B-E07BE7DFA787}" destId="{C6270013-93D9-4807-A608-F6534CF12936}" srcOrd="0" destOrd="0" parTransId="{9B96F36D-BB35-48DB-B831-FD12A116FFAE}" sibTransId="{238D68E4-C1B8-4A76-8C38-D8E340E99327}"/>
    <dgm:cxn modelId="{86EF57C8-377A-4CFB-845B-B921DD3FE0C5}" srcId="{9020B5FD-CEAE-490A-BC38-A366460316CD}" destId="{983182B0-F5DA-48AB-B1EC-4C51C56D22DE}" srcOrd="1" destOrd="0" parTransId="{A5E17872-55E3-4E65-A7A3-4B304C7C8D12}" sibTransId="{C96EE884-A032-4887-B79A-AAD20B068612}"/>
    <dgm:cxn modelId="{76C611F1-B719-4EA3-9D1B-391DBF8954B7}" type="presOf" srcId="{E165B50A-F4AF-4D03-AF0F-E88ED7F79D45}" destId="{B52A2418-5392-4B24-A928-56DF424D291A}" srcOrd="0" destOrd="0" presId="urn:microsoft.com/office/officeart/2005/8/layout/vList5"/>
    <dgm:cxn modelId="{8ECE7643-41DB-4E15-B4E1-07E2AF52FA02}" srcId="{983182B0-F5DA-48AB-B1EC-4C51C56D22DE}" destId="{28E8E8D2-55DF-4784-87CB-68B05BD19F43}" srcOrd="0" destOrd="0" parTransId="{F3BBD631-5755-4E51-B813-1219BDE26ABF}" sibTransId="{25D5AF7D-4639-4781-909B-F9754900B21A}"/>
    <dgm:cxn modelId="{241C2621-6822-44FA-A5B9-56A8D9C533DC}" srcId="{9020B5FD-CEAE-490A-BC38-A366460316CD}" destId="{6FBA3AEA-7387-4F8B-912B-E07BE7DFA787}" srcOrd="0" destOrd="0" parTransId="{86242413-23CA-4B21-991B-9C423EA5B489}" sibTransId="{F7384CEB-A08E-4E2A-AB5A-C3B543262F88}"/>
    <dgm:cxn modelId="{4CA29525-4075-4768-9601-CD6D42315910}" srcId="{9020B5FD-CEAE-490A-BC38-A366460316CD}" destId="{E165B50A-F4AF-4D03-AF0F-E88ED7F79D45}" srcOrd="2" destOrd="0" parTransId="{0D4DCD59-6C0C-477A-9A00-155AF9C1D89F}" sibTransId="{7ED914A4-CA7B-40AB-8D4C-BB1A7106AD37}"/>
    <dgm:cxn modelId="{197BFAA3-39D8-46DE-81A2-15117B56AE67}" type="presOf" srcId="{CD94ED68-0D58-4F75-9795-7E37499AE9F3}" destId="{D9CCBA44-F3E6-4E60-B2B4-418832058646}" srcOrd="0" destOrd="0" presId="urn:microsoft.com/office/officeart/2005/8/layout/vList5"/>
    <dgm:cxn modelId="{17206BAD-12B8-4EC1-9B02-A8F510E44968}" type="presOf" srcId="{28E8E8D2-55DF-4784-87CB-68B05BD19F43}" destId="{33A1818E-C28A-431D-8AB8-57F46158C788}" srcOrd="0" destOrd="0" presId="urn:microsoft.com/office/officeart/2005/8/layout/vList5"/>
    <dgm:cxn modelId="{04DD53AF-822A-409C-991A-76434BA2E9D8}" type="presParOf" srcId="{5ECF5413-9363-4F8B-8A7A-53056E6F0914}" destId="{1D6663EF-CFB5-4B01-B2C8-2C1BD53A6FE4}" srcOrd="0" destOrd="0" presId="urn:microsoft.com/office/officeart/2005/8/layout/vList5"/>
    <dgm:cxn modelId="{76663A48-1189-4378-80E8-83544A88C882}" type="presParOf" srcId="{1D6663EF-CFB5-4B01-B2C8-2C1BD53A6FE4}" destId="{7FD2E3FC-6623-4124-8563-21F6E11C8E5E}" srcOrd="0" destOrd="0" presId="urn:microsoft.com/office/officeart/2005/8/layout/vList5"/>
    <dgm:cxn modelId="{17E49712-8AE9-46A0-91CA-3A1A2A2594E8}" type="presParOf" srcId="{1D6663EF-CFB5-4B01-B2C8-2C1BD53A6FE4}" destId="{85FF98E2-BDE7-43C2-881A-222AAF137191}" srcOrd="1" destOrd="0" presId="urn:microsoft.com/office/officeart/2005/8/layout/vList5"/>
    <dgm:cxn modelId="{1055BA82-5D0E-4837-9BC1-4F37352C40C8}" type="presParOf" srcId="{5ECF5413-9363-4F8B-8A7A-53056E6F0914}" destId="{921A6538-E65D-4CA0-BECB-C769C1EDBCE4}" srcOrd="1" destOrd="0" presId="urn:microsoft.com/office/officeart/2005/8/layout/vList5"/>
    <dgm:cxn modelId="{54AFBB88-8723-4745-98CD-E53135FA4C5B}" type="presParOf" srcId="{5ECF5413-9363-4F8B-8A7A-53056E6F0914}" destId="{4CC2B74A-04BD-4F02-98F4-62257F234428}" srcOrd="2" destOrd="0" presId="urn:microsoft.com/office/officeart/2005/8/layout/vList5"/>
    <dgm:cxn modelId="{6EF81C6D-26A5-4BD0-9D28-D9C0600F4117}" type="presParOf" srcId="{4CC2B74A-04BD-4F02-98F4-62257F234428}" destId="{201DFF75-D623-4E92-A7B6-49A7CE14C71A}" srcOrd="0" destOrd="0" presId="urn:microsoft.com/office/officeart/2005/8/layout/vList5"/>
    <dgm:cxn modelId="{FB389E37-F2FE-4F12-987C-A593424BB90A}" type="presParOf" srcId="{4CC2B74A-04BD-4F02-98F4-62257F234428}" destId="{33A1818E-C28A-431D-8AB8-57F46158C788}" srcOrd="1" destOrd="0" presId="urn:microsoft.com/office/officeart/2005/8/layout/vList5"/>
    <dgm:cxn modelId="{B11ECD92-0060-4DBE-8C0C-D14CC51D4832}" type="presParOf" srcId="{5ECF5413-9363-4F8B-8A7A-53056E6F0914}" destId="{01B3CC2E-1F24-4565-8FD3-23A3BA253220}" srcOrd="3" destOrd="0" presId="urn:microsoft.com/office/officeart/2005/8/layout/vList5"/>
    <dgm:cxn modelId="{082B9B6F-8B94-41E0-9CEF-FED2B0C6A2F3}" type="presParOf" srcId="{5ECF5413-9363-4F8B-8A7A-53056E6F0914}" destId="{3476A5E5-EA35-404B-A450-E6D6126D0F20}" srcOrd="4" destOrd="0" presId="urn:microsoft.com/office/officeart/2005/8/layout/vList5"/>
    <dgm:cxn modelId="{958AF2D1-0B86-41F5-AC94-EA91FBFE2438}" type="presParOf" srcId="{3476A5E5-EA35-404B-A450-E6D6126D0F20}" destId="{B52A2418-5392-4B24-A928-56DF424D291A}" srcOrd="0" destOrd="0" presId="urn:microsoft.com/office/officeart/2005/8/layout/vList5"/>
    <dgm:cxn modelId="{515D97FD-33D8-4A6C-82F3-FC62BC224697}" type="presParOf" srcId="{3476A5E5-EA35-404B-A450-E6D6126D0F20}" destId="{D9CCBA44-F3E6-4E60-B2B4-418832058646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E97C46DA-B5EF-4302-AE64-AE26C660329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F0A109C-1F1B-47F6-9CC4-7265638AFFC3}">
      <dgm:prSet/>
      <dgm:spPr/>
      <dgm:t>
        <a:bodyPr/>
        <a:lstStyle/>
        <a:p>
          <a:pPr rtl="0"/>
          <a:r>
            <a:rPr lang="ru-RU" dirty="0" smtClean="0"/>
            <a:t>«Танцевальный  марафон», «Спартакиада»,  «Марафон по скандинавской ходьбе» в парке «Лужники», Фестиваль на Ходынском поле, Участие в фестивале  Спасская башня, Этнографический диктант</a:t>
          </a:r>
          <a:endParaRPr lang="ru-RU" dirty="0"/>
        </a:p>
      </dgm:t>
    </dgm:pt>
    <dgm:pt modelId="{3D9E1642-78EB-4F65-BE98-AEA7486D2EF4}" type="parTrans" cxnId="{6788DB09-FC0B-46AD-AC8E-179169F96F8E}">
      <dgm:prSet/>
      <dgm:spPr/>
      <dgm:t>
        <a:bodyPr/>
        <a:lstStyle/>
        <a:p>
          <a:endParaRPr lang="ru-RU"/>
        </a:p>
      </dgm:t>
    </dgm:pt>
    <dgm:pt modelId="{6501D864-A27A-407D-882D-44D04E33E132}" type="sibTrans" cxnId="{6788DB09-FC0B-46AD-AC8E-179169F96F8E}">
      <dgm:prSet/>
      <dgm:spPr/>
      <dgm:t>
        <a:bodyPr/>
        <a:lstStyle/>
        <a:p>
          <a:endParaRPr lang="ru-RU"/>
        </a:p>
      </dgm:t>
    </dgm:pt>
    <dgm:pt modelId="{4BB002A4-7F46-4E0E-A692-AFAD9A81C26C}" type="pres">
      <dgm:prSet presAssocID="{E97C46DA-B5EF-4302-AE64-AE26C660329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EA0E857-A244-4FB5-8C14-0F58148BC627}" type="pres">
      <dgm:prSet presAssocID="{3F0A109C-1F1B-47F6-9CC4-7265638AFFC3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788DB09-FC0B-46AD-AC8E-179169F96F8E}" srcId="{E97C46DA-B5EF-4302-AE64-AE26C6603292}" destId="{3F0A109C-1F1B-47F6-9CC4-7265638AFFC3}" srcOrd="0" destOrd="0" parTransId="{3D9E1642-78EB-4F65-BE98-AEA7486D2EF4}" sibTransId="{6501D864-A27A-407D-882D-44D04E33E132}"/>
    <dgm:cxn modelId="{A6AAE659-7FC0-4599-AF98-8D18A7773ADB}" type="presOf" srcId="{E97C46DA-B5EF-4302-AE64-AE26C6603292}" destId="{4BB002A4-7F46-4E0E-A692-AFAD9A81C26C}" srcOrd="0" destOrd="0" presId="urn:microsoft.com/office/officeart/2005/8/layout/vList2"/>
    <dgm:cxn modelId="{578C3022-11B3-43B0-A631-41B62BC7E6CA}" type="presOf" srcId="{3F0A109C-1F1B-47F6-9CC4-7265638AFFC3}" destId="{FEA0E857-A244-4FB5-8C14-0F58148BC627}" srcOrd="0" destOrd="0" presId="urn:microsoft.com/office/officeart/2005/8/layout/vList2"/>
    <dgm:cxn modelId="{6B171BDC-E461-43F6-9CBE-415D18EEBE79}" type="presParOf" srcId="{4BB002A4-7F46-4E0E-A692-AFAD9A81C26C}" destId="{FEA0E857-A244-4FB5-8C14-0F58148BC627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E96B8561-F515-4802-B23F-F7E5DE6F9538}" type="doc">
      <dgm:prSet loTypeId="urn:microsoft.com/office/officeart/2005/8/layout/lProcess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2F662E2-E570-4DAF-A02C-28C4F7A78D88}">
      <dgm:prSet/>
      <dgm:spPr/>
      <dgm:t>
        <a:bodyPr/>
        <a:lstStyle/>
        <a:p>
          <a:pPr rtl="0"/>
          <a:r>
            <a:rPr lang="en-US" dirty="0" smtClean="0"/>
            <a:t>Facebook</a:t>
          </a:r>
        </a:p>
        <a:p>
          <a:pPr rtl="0"/>
          <a:r>
            <a:rPr lang="en-US" dirty="0" smtClean="0"/>
            <a:t>https://ru-ru.facebook.com/tcsotimir/</a:t>
          </a:r>
          <a:r>
            <a:rPr lang="ru-RU" dirty="0" smtClean="0"/>
            <a:t> </a:t>
          </a:r>
          <a:endParaRPr lang="ru-RU" dirty="0"/>
        </a:p>
      </dgm:t>
    </dgm:pt>
    <dgm:pt modelId="{887591A5-F672-4992-B9E1-04523FFD089C}" type="parTrans" cxnId="{515C57A6-2C8B-4798-BD3B-07B339AC83C0}">
      <dgm:prSet/>
      <dgm:spPr/>
      <dgm:t>
        <a:bodyPr/>
        <a:lstStyle/>
        <a:p>
          <a:endParaRPr lang="ru-RU"/>
        </a:p>
      </dgm:t>
    </dgm:pt>
    <dgm:pt modelId="{F048B867-BEBD-4019-BAA3-0C7CFE47D47C}" type="sibTrans" cxnId="{515C57A6-2C8B-4798-BD3B-07B339AC83C0}">
      <dgm:prSet/>
      <dgm:spPr/>
      <dgm:t>
        <a:bodyPr/>
        <a:lstStyle/>
        <a:p>
          <a:endParaRPr lang="ru-RU"/>
        </a:p>
      </dgm:t>
    </dgm:pt>
    <dgm:pt modelId="{080AE556-5CED-4562-9CCF-D10D68778211}">
      <dgm:prSet/>
      <dgm:spPr/>
      <dgm:t>
        <a:bodyPr/>
        <a:lstStyle/>
        <a:p>
          <a:pPr rtl="0"/>
          <a:r>
            <a:rPr lang="en-US" smtClean="0"/>
            <a:t>Twitter</a:t>
          </a:r>
          <a:r>
            <a:rPr lang="ru-RU" smtClean="0"/>
            <a:t> </a:t>
          </a:r>
          <a:r>
            <a:rPr lang="en-US" smtClean="0"/>
            <a:t>https://twitter.com/tcsotimir</a:t>
          </a:r>
          <a:endParaRPr lang="ru-RU"/>
        </a:p>
      </dgm:t>
    </dgm:pt>
    <dgm:pt modelId="{D49074BF-CC79-45A6-B8B7-50CA4E880FAC}" type="parTrans" cxnId="{F75C44E5-4CCB-49DD-91FD-F26C3ED82C3A}">
      <dgm:prSet/>
      <dgm:spPr/>
      <dgm:t>
        <a:bodyPr/>
        <a:lstStyle/>
        <a:p>
          <a:endParaRPr lang="ru-RU"/>
        </a:p>
      </dgm:t>
    </dgm:pt>
    <dgm:pt modelId="{4239EB4D-2BC6-49B4-A076-1FA9664075A5}" type="sibTrans" cxnId="{F75C44E5-4CCB-49DD-91FD-F26C3ED82C3A}">
      <dgm:prSet/>
      <dgm:spPr/>
      <dgm:t>
        <a:bodyPr/>
        <a:lstStyle/>
        <a:p>
          <a:endParaRPr lang="ru-RU"/>
        </a:p>
      </dgm:t>
    </dgm:pt>
    <dgm:pt modelId="{C3FF8FED-D85F-4DA1-ADBC-3457CA31FCD3}">
      <dgm:prSet/>
      <dgm:spPr/>
      <dgm:t>
        <a:bodyPr/>
        <a:lstStyle/>
        <a:p>
          <a:pPr rtl="0"/>
          <a:r>
            <a:rPr lang="en-US" dirty="0" smtClean="0"/>
            <a:t>VK</a:t>
          </a:r>
        </a:p>
        <a:p>
          <a:pPr rtl="0"/>
          <a:r>
            <a:rPr lang="en-US" dirty="0" smtClean="0"/>
            <a:t>https://vk.com/tcsotimir</a:t>
          </a:r>
        </a:p>
        <a:p>
          <a:pPr rtl="0"/>
          <a:endParaRPr lang="ru-RU" dirty="0"/>
        </a:p>
      </dgm:t>
    </dgm:pt>
    <dgm:pt modelId="{9753E12C-F01D-4CD7-8998-EA3BD52AAC34}" type="parTrans" cxnId="{94A45BEA-7649-4DA4-9202-5B20554C0224}">
      <dgm:prSet/>
      <dgm:spPr/>
      <dgm:t>
        <a:bodyPr/>
        <a:lstStyle/>
        <a:p>
          <a:endParaRPr lang="ru-RU"/>
        </a:p>
      </dgm:t>
    </dgm:pt>
    <dgm:pt modelId="{2071FBD2-F6DC-4E5E-9AD0-B45632B97430}" type="sibTrans" cxnId="{94A45BEA-7649-4DA4-9202-5B20554C0224}">
      <dgm:prSet/>
      <dgm:spPr/>
      <dgm:t>
        <a:bodyPr/>
        <a:lstStyle/>
        <a:p>
          <a:endParaRPr lang="ru-RU"/>
        </a:p>
      </dgm:t>
    </dgm:pt>
    <dgm:pt modelId="{BB98270B-6100-4E10-BDDF-BA82B8C1DD65}">
      <dgm:prSet/>
      <dgm:spPr/>
      <dgm:t>
        <a:bodyPr/>
        <a:lstStyle/>
        <a:p>
          <a:pPr rtl="0"/>
          <a:r>
            <a:rPr lang="en-US" dirty="0" err="1" smtClean="0"/>
            <a:t>Instagram</a:t>
          </a:r>
          <a:endParaRPr lang="en-US" dirty="0" smtClean="0"/>
        </a:p>
        <a:p>
          <a:pPr rtl="0"/>
          <a:r>
            <a:rPr lang="en-US" dirty="0" smtClean="0"/>
            <a:t>https://www.instagram.com/</a:t>
          </a:r>
        </a:p>
        <a:p>
          <a:pPr rtl="0"/>
          <a:r>
            <a:rPr lang="en-US" dirty="0" err="1" smtClean="0"/>
            <a:t>timiryazevsky</a:t>
          </a:r>
          <a:endParaRPr lang="en-US" dirty="0" smtClean="0"/>
        </a:p>
        <a:p>
          <a:pPr rtl="0"/>
          <a:endParaRPr lang="ru-RU" dirty="0"/>
        </a:p>
      </dgm:t>
    </dgm:pt>
    <dgm:pt modelId="{F85ECF73-8A71-49DE-81A0-D10884AF90A9}" type="parTrans" cxnId="{A7E273AB-E0BC-4E1A-8701-37542458AF9B}">
      <dgm:prSet/>
      <dgm:spPr/>
      <dgm:t>
        <a:bodyPr/>
        <a:lstStyle/>
        <a:p>
          <a:endParaRPr lang="ru-RU"/>
        </a:p>
      </dgm:t>
    </dgm:pt>
    <dgm:pt modelId="{31FD6108-C6FE-45F1-9E44-F18AADFCC55E}" type="sibTrans" cxnId="{A7E273AB-E0BC-4E1A-8701-37542458AF9B}">
      <dgm:prSet/>
      <dgm:spPr/>
      <dgm:t>
        <a:bodyPr/>
        <a:lstStyle/>
        <a:p>
          <a:endParaRPr lang="ru-RU"/>
        </a:p>
      </dgm:t>
    </dgm:pt>
    <dgm:pt modelId="{4B2191EC-BA8A-4F87-850F-D8951FA10E6B}" type="pres">
      <dgm:prSet presAssocID="{E96B8561-F515-4802-B23F-F7E5DE6F9538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420EFD0-F456-4B61-B1D7-59DB5E2A7E42}" type="pres">
      <dgm:prSet presAssocID="{02F662E2-E570-4DAF-A02C-28C4F7A78D88}" presName="compNode" presStyleCnt="0"/>
      <dgm:spPr/>
    </dgm:pt>
    <dgm:pt modelId="{2FB14557-2C4B-4533-A179-B28C2DF01175}" type="pres">
      <dgm:prSet presAssocID="{02F662E2-E570-4DAF-A02C-28C4F7A78D88}" presName="aNode" presStyleLbl="bgShp" presStyleIdx="0" presStyleCnt="4"/>
      <dgm:spPr/>
      <dgm:t>
        <a:bodyPr/>
        <a:lstStyle/>
        <a:p>
          <a:endParaRPr lang="ru-RU"/>
        </a:p>
      </dgm:t>
    </dgm:pt>
    <dgm:pt modelId="{E591A3C2-CAF5-435D-B0B6-25940451F9E2}" type="pres">
      <dgm:prSet presAssocID="{02F662E2-E570-4DAF-A02C-28C4F7A78D88}" presName="textNode" presStyleLbl="bgShp" presStyleIdx="0" presStyleCnt="4"/>
      <dgm:spPr/>
      <dgm:t>
        <a:bodyPr/>
        <a:lstStyle/>
        <a:p>
          <a:endParaRPr lang="ru-RU"/>
        </a:p>
      </dgm:t>
    </dgm:pt>
    <dgm:pt modelId="{FC5EA6C8-4221-481E-82D9-2830E405E711}" type="pres">
      <dgm:prSet presAssocID="{02F662E2-E570-4DAF-A02C-28C4F7A78D88}" presName="compChildNode" presStyleCnt="0"/>
      <dgm:spPr/>
    </dgm:pt>
    <dgm:pt modelId="{AC676611-ACDC-4EC1-A06C-D728D640A4C1}" type="pres">
      <dgm:prSet presAssocID="{02F662E2-E570-4DAF-A02C-28C4F7A78D88}" presName="theInnerList" presStyleCnt="0"/>
      <dgm:spPr/>
    </dgm:pt>
    <dgm:pt modelId="{5AB8AD71-58F0-498C-B4F8-FB7A838706AB}" type="pres">
      <dgm:prSet presAssocID="{02F662E2-E570-4DAF-A02C-28C4F7A78D88}" presName="aSpace" presStyleCnt="0"/>
      <dgm:spPr/>
    </dgm:pt>
    <dgm:pt modelId="{6C762C48-2176-419B-898F-10035A321660}" type="pres">
      <dgm:prSet presAssocID="{080AE556-5CED-4562-9CCF-D10D68778211}" presName="compNode" presStyleCnt="0"/>
      <dgm:spPr/>
    </dgm:pt>
    <dgm:pt modelId="{96E1C417-6DCF-49D5-9DFC-5DBED719FD97}" type="pres">
      <dgm:prSet presAssocID="{080AE556-5CED-4562-9CCF-D10D68778211}" presName="aNode" presStyleLbl="bgShp" presStyleIdx="1" presStyleCnt="4"/>
      <dgm:spPr/>
      <dgm:t>
        <a:bodyPr/>
        <a:lstStyle/>
        <a:p>
          <a:endParaRPr lang="ru-RU"/>
        </a:p>
      </dgm:t>
    </dgm:pt>
    <dgm:pt modelId="{3F87A2AC-BF80-4F63-9D9A-A394F89BC85E}" type="pres">
      <dgm:prSet presAssocID="{080AE556-5CED-4562-9CCF-D10D68778211}" presName="textNode" presStyleLbl="bgShp" presStyleIdx="1" presStyleCnt="4"/>
      <dgm:spPr/>
      <dgm:t>
        <a:bodyPr/>
        <a:lstStyle/>
        <a:p>
          <a:endParaRPr lang="ru-RU"/>
        </a:p>
      </dgm:t>
    </dgm:pt>
    <dgm:pt modelId="{48294032-A738-4459-ACFA-FC519E824EDB}" type="pres">
      <dgm:prSet presAssocID="{080AE556-5CED-4562-9CCF-D10D68778211}" presName="compChildNode" presStyleCnt="0"/>
      <dgm:spPr/>
    </dgm:pt>
    <dgm:pt modelId="{907B02B0-E977-42B6-8128-A7BD9416B018}" type="pres">
      <dgm:prSet presAssocID="{080AE556-5CED-4562-9CCF-D10D68778211}" presName="theInnerList" presStyleCnt="0"/>
      <dgm:spPr/>
    </dgm:pt>
    <dgm:pt modelId="{560F4AC3-7EC7-40DB-B4A6-2BB993908D5C}" type="pres">
      <dgm:prSet presAssocID="{080AE556-5CED-4562-9CCF-D10D68778211}" presName="aSpace" presStyleCnt="0"/>
      <dgm:spPr/>
    </dgm:pt>
    <dgm:pt modelId="{23BA8E47-22E6-42E2-AB33-1EA2A23737AD}" type="pres">
      <dgm:prSet presAssocID="{C3FF8FED-D85F-4DA1-ADBC-3457CA31FCD3}" presName="compNode" presStyleCnt="0"/>
      <dgm:spPr/>
    </dgm:pt>
    <dgm:pt modelId="{F9ABC23A-C223-4DF2-B585-E89783E6D65C}" type="pres">
      <dgm:prSet presAssocID="{C3FF8FED-D85F-4DA1-ADBC-3457CA31FCD3}" presName="aNode" presStyleLbl="bgShp" presStyleIdx="2" presStyleCnt="4"/>
      <dgm:spPr/>
      <dgm:t>
        <a:bodyPr/>
        <a:lstStyle/>
        <a:p>
          <a:endParaRPr lang="ru-RU"/>
        </a:p>
      </dgm:t>
    </dgm:pt>
    <dgm:pt modelId="{CC1E372C-F5AA-46BF-96EA-AA03685D6255}" type="pres">
      <dgm:prSet presAssocID="{C3FF8FED-D85F-4DA1-ADBC-3457CA31FCD3}" presName="textNode" presStyleLbl="bgShp" presStyleIdx="2" presStyleCnt="4"/>
      <dgm:spPr/>
      <dgm:t>
        <a:bodyPr/>
        <a:lstStyle/>
        <a:p>
          <a:endParaRPr lang="ru-RU"/>
        </a:p>
      </dgm:t>
    </dgm:pt>
    <dgm:pt modelId="{2880E738-1C8A-4567-9D03-67632921588B}" type="pres">
      <dgm:prSet presAssocID="{C3FF8FED-D85F-4DA1-ADBC-3457CA31FCD3}" presName="compChildNode" presStyleCnt="0"/>
      <dgm:spPr/>
    </dgm:pt>
    <dgm:pt modelId="{7DE892CE-E749-4AC4-AFEA-16588A35E48E}" type="pres">
      <dgm:prSet presAssocID="{C3FF8FED-D85F-4DA1-ADBC-3457CA31FCD3}" presName="theInnerList" presStyleCnt="0"/>
      <dgm:spPr/>
    </dgm:pt>
    <dgm:pt modelId="{2BD7919B-031C-4047-A303-B063E517A401}" type="pres">
      <dgm:prSet presAssocID="{C3FF8FED-D85F-4DA1-ADBC-3457CA31FCD3}" presName="aSpace" presStyleCnt="0"/>
      <dgm:spPr/>
    </dgm:pt>
    <dgm:pt modelId="{4BAF320C-CDF6-4152-9349-A52E59110F5D}" type="pres">
      <dgm:prSet presAssocID="{BB98270B-6100-4E10-BDDF-BA82B8C1DD65}" presName="compNode" presStyleCnt="0"/>
      <dgm:spPr/>
    </dgm:pt>
    <dgm:pt modelId="{C205D58B-46DC-4A0C-8A7B-766CF89D2590}" type="pres">
      <dgm:prSet presAssocID="{BB98270B-6100-4E10-BDDF-BA82B8C1DD65}" presName="aNode" presStyleLbl="bgShp" presStyleIdx="3" presStyleCnt="4"/>
      <dgm:spPr/>
      <dgm:t>
        <a:bodyPr/>
        <a:lstStyle/>
        <a:p>
          <a:endParaRPr lang="ru-RU"/>
        </a:p>
      </dgm:t>
    </dgm:pt>
    <dgm:pt modelId="{FE597C8F-9E52-451B-8906-A966FED09384}" type="pres">
      <dgm:prSet presAssocID="{BB98270B-6100-4E10-BDDF-BA82B8C1DD65}" presName="textNode" presStyleLbl="bgShp" presStyleIdx="3" presStyleCnt="4"/>
      <dgm:spPr/>
      <dgm:t>
        <a:bodyPr/>
        <a:lstStyle/>
        <a:p>
          <a:endParaRPr lang="ru-RU"/>
        </a:p>
      </dgm:t>
    </dgm:pt>
    <dgm:pt modelId="{758E1E9D-5D6F-4B0E-81D0-B8A9489DA8A3}" type="pres">
      <dgm:prSet presAssocID="{BB98270B-6100-4E10-BDDF-BA82B8C1DD65}" presName="compChildNode" presStyleCnt="0"/>
      <dgm:spPr/>
    </dgm:pt>
    <dgm:pt modelId="{1E9B64B7-41A4-44DE-9630-E38AB8AEDB6C}" type="pres">
      <dgm:prSet presAssocID="{BB98270B-6100-4E10-BDDF-BA82B8C1DD65}" presName="theInnerList" presStyleCnt="0"/>
      <dgm:spPr/>
    </dgm:pt>
  </dgm:ptLst>
  <dgm:cxnLst>
    <dgm:cxn modelId="{A7E273AB-E0BC-4E1A-8701-37542458AF9B}" srcId="{E96B8561-F515-4802-B23F-F7E5DE6F9538}" destId="{BB98270B-6100-4E10-BDDF-BA82B8C1DD65}" srcOrd="3" destOrd="0" parTransId="{F85ECF73-8A71-49DE-81A0-D10884AF90A9}" sibTransId="{31FD6108-C6FE-45F1-9E44-F18AADFCC55E}"/>
    <dgm:cxn modelId="{581323BA-5DD1-495C-B5D9-42C4F9C99456}" type="presOf" srcId="{02F662E2-E570-4DAF-A02C-28C4F7A78D88}" destId="{2FB14557-2C4B-4533-A179-B28C2DF01175}" srcOrd="0" destOrd="0" presId="urn:microsoft.com/office/officeart/2005/8/layout/lProcess2"/>
    <dgm:cxn modelId="{52BD558E-9483-4C4C-99A1-FA30F314E9D8}" type="presOf" srcId="{080AE556-5CED-4562-9CCF-D10D68778211}" destId="{96E1C417-6DCF-49D5-9DFC-5DBED719FD97}" srcOrd="0" destOrd="0" presId="urn:microsoft.com/office/officeart/2005/8/layout/lProcess2"/>
    <dgm:cxn modelId="{1229CF87-C402-4D83-A621-9698226F7E61}" type="presOf" srcId="{C3FF8FED-D85F-4DA1-ADBC-3457CA31FCD3}" destId="{CC1E372C-F5AA-46BF-96EA-AA03685D6255}" srcOrd="1" destOrd="0" presId="urn:microsoft.com/office/officeart/2005/8/layout/lProcess2"/>
    <dgm:cxn modelId="{9B26453B-D4B7-49A2-B6D3-13F6CA4D3D60}" type="presOf" srcId="{E96B8561-F515-4802-B23F-F7E5DE6F9538}" destId="{4B2191EC-BA8A-4F87-850F-D8951FA10E6B}" srcOrd="0" destOrd="0" presId="urn:microsoft.com/office/officeart/2005/8/layout/lProcess2"/>
    <dgm:cxn modelId="{26DFCA5A-6954-47BE-8B43-93CCA836C0DB}" type="presOf" srcId="{080AE556-5CED-4562-9CCF-D10D68778211}" destId="{3F87A2AC-BF80-4F63-9D9A-A394F89BC85E}" srcOrd="1" destOrd="0" presId="urn:microsoft.com/office/officeart/2005/8/layout/lProcess2"/>
    <dgm:cxn modelId="{546CBD9D-F29A-4353-8F17-61737B399F36}" type="presOf" srcId="{BB98270B-6100-4E10-BDDF-BA82B8C1DD65}" destId="{FE597C8F-9E52-451B-8906-A966FED09384}" srcOrd="1" destOrd="0" presId="urn:microsoft.com/office/officeart/2005/8/layout/lProcess2"/>
    <dgm:cxn modelId="{2BDD21CF-E908-4A18-8D93-0372EB526140}" type="presOf" srcId="{02F662E2-E570-4DAF-A02C-28C4F7A78D88}" destId="{E591A3C2-CAF5-435D-B0B6-25940451F9E2}" srcOrd="1" destOrd="0" presId="urn:microsoft.com/office/officeart/2005/8/layout/lProcess2"/>
    <dgm:cxn modelId="{5FCDEEBF-2D86-485D-9791-B79BFF1F84A9}" type="presOf" srcId="{C3FF8FED-D85F-4DA1-ADBC-3457CA31FCD3}" destId="{F9ABC23A-C223-4DF2-B585-E89783E6D65C}" srcOrd="0" destOrd="0" presId="urn:microsoft.com/office/officeart/2005/8/layout/lProcess2"/>
    <dgm:cxn modelId="{515C57A6-2C8B-4798-BD3B-07B339AC83C0}" srcId="{E96B8561-F515-4802-B23F-F7E5DE6F9538}" destId="{02F662E2-E570-4DAF-A02C-28C4F7A78D88}" srcOrd="0" destOrd="0" parTransId="{887591A5-F672-4992-B9E1-04523FFD089C}" sibTransId="{F048B867-BEBD-4019-BAA3-0C7CFE47D47C}"/>
    <dgm:cxn modelId="{90DE4BD5-2012-43E9-B313-16071606946B}" type="presOf" srcId="{BB98270B-6100-4E10-BDDF-BA82B8C1DD65}" destId="{C205D58B-46DC-4A0C-8A7B-766CF89D2590}" srcOrd="0" destOrd="0" presId="urn:microsoft.com/office/officeart/2005/8/layout/lProcess2"/>
    <dgm:cxn modelId="{94A45BEA-7649-4DA4-9202-5B20554C0224}" srcId="{E96B8561-F515-4802-B23F-F7E5DE6F9538}" destId="{C3FF8FED-D85F-4DA1-ADBC-3457CA31FCD3}" srcOrd="2" destOrd="0" parTransId="{9753E12C-F01D-4CD7-8998-EA3BD52AAC34}" sibTransId="{2071FBD2-F6DC-4E5E-9AD0-B45632B97430}"/>
    <dgm:cxn modelId="{F75C44E5-4CCB-49DD-91FD-F26C3ED82C3A}" srcId="{E96B8561-F515-4802-B23F-F7E5DE6F9538}" destId="{080AE556-5CED-4562-9CCF-D10D68778211}" srcOrd="1" destOrd="0" parTransId="{D49074BF-CC79-45A6-B8B7-50CA4E880FAC}" sibTransId="{4239EB4D-2BC6-49B4-A076-1FA9664075A5}"/>
    <dgm:cxn modelId="{9EF7AE6B-1A8C-4EF4-802C-EDDC94DC9BD0}" type="presParOf" srcId="{4B2191EC-BA8A-4F87-850F-D8951FA10E6B}" destId="{2420EFD0-F456-4B61-B1D7-59DB5E2A7E42}" srcOrd="0" destOrd="0" presId="urn:microsoft.com/office/officeart/2005/8/layout/lProcess2"/>
    <dgm:cxn modelId="{9F21C117-1707-4B22-936E-1F48AB3A0ADA}" type="presParOf" srcId="{2420EFD0-F456-4B61-B1D7-59DB5E2A7E42}" destId="{2FB14557-2C4B-4533-A179-B28C2DF01175}" srcOrd="0" destOrd="0" presId="urn:microsoft.com/office/officeart/2005/8/layout/lProcess2"/>
    <dgm:cxn modelId="{4FEE407B-977A-4823-91BB-F88F59B2D7FA}" type="presParOf" srcId="{2420EFD0-F456-4B61-B1D7-59DB5E2A7E42}" destId="{E591A3C2-CAF5-435D-B0B6-25940451F9E2}" srcOrd="1" destOrd="0" presId="urn:microsoft.com/office/officeart/2005/8/layout/lProcess2"/>
    <dgm:cxn modelId="{4472A2AF-5525-4F65-8586-85995743873C}" type="presParOf" srcId="{2420EFD0-F456-4B61-B1D7-59DB5E2A7E42}" destId="{FC5EA6C8-4221-481E-82D9-2830E405E711}" srcOrd="2" destOrd="0" presId="urn:microsoft.com/office/officeart/2005/8/layout/lProcess2"/>
    <dgm:cxn modelId="{F103A757-D2A7-4F8E-B196-A7AB641B8085}" type="presParOf" srcId="{FC5EA6C8-4221-481E-82D9-2830E405E711}" destId="{AC676611-ACDC-4EC1-A06C-D728D640A4C1}" srcOrd="0" destOrd="0" presId="urn:microsoft.com/office/officeart/2005/8/layout/lProcess2"/>
    <dgm:cxn modelId="{AF0D90C8-BA78-46DC-9EEA-06A7F4BF2685}" type="presParOf" srcId="{4B2191EC-BA8A-4F87-850F-D8951FA10E6B}" destId="{5AB8AD71-58F0-498C-B4F8-FB7A838706AB}" srcOrd="1" destOrd="0" presId="urn:microsoft.com/office/officeart/2005/8/layout/lProcess2"/>
    <dgm:cxn modelId="{FB9AA819-6EC4-45BD-B63D-493042508A07}" type="presParOf" srcId="{4B2191EC-BA8A-4F87-850F-D8951FA10E6B}" destId="{6C762C48-2176-419B-898F-10035A321660}" srcOrd="2" destOrd="0" presId="urn:microsoft.com/office/officeart/2005/8/layout/lProcess2"/>
    <dgm:cxn modelId="{9F7D63F1-973D-4172-AABF-611023BCE3A0}" type="presParOf" srcId="{6C762C48-2176-419B-898F-10035A321660}" destId="{96E1C417-6DCF-49D5-9DFC-5DBED719FD97}" srcOrd="0" destOrd="0" presId="urn:microsoft.com/office/officeart/2005/8/layout/lProcess2"/>
    <dgm:cxn modelId="{05F60471-9A63-484B-AE85-BD460FB43109}" type="presParOf" srcId="{6C762C48-2176-419B-898F-10035A321660}" destId="{3F87A2AC-BF80-4F63-9D9A-A394F89BC85E}" srcOrd="1" destOrd="0" presId="urn:microsoft.com/office/officeart/2005/8/layout/lProcess2"/>
    <dgm:cxn modelId="{02EB2EA3-5E9A-4661-AB65-66DBC3ADE741}" type="presParOf" srcId="{6C762C48-2176-419B-898F-10035A321660}" destId="{48294032-A738-4459-ACFA-FC519E824EDB}" srcOrd="2" destOrd="0" presId="urn:microsoft.com/office/officeart/2005/8/layout/lProcess2"/>
    <dgm:cxn modelId="{658E4D9D-CBAF-4C9F-96C2-6B9467CDF496}" type="presParOf" srcId="{48294032-A738-4459-ACFA-FC519E824EDB}" destId="{907B02B0-E977-42B6-8128-A7BD9416B018}" srcOrd="0" destOrd="0" presId="urn:microsoft.com/office/officeart/2005/8/layout/lProcess2"/>
    <dgm:cxn modelId="{226249A3-EF40-436C-BFB0-CA751A6B886A}" type="presParOf" srcId="{4B2191EC-BA8A-4F87-850F-D8951FA10E6B}" destId="{560F4AC3-7EC7-40DB-B4A6-2BB993908D5C}" srcOrd="3" destOrd="0" presId="urn:microsoft.com/office/officeart/2005/8/layout/lProcess2"/>
    <dgm:cxn modelId="{64325231-D673-4A89-88DB-0A41B3F5B751}" type="presParOf" srcId="{4B2191EC-BA8A-4F87-850F-D8951FA10E6B}" destId="{23BA8E47-22E6-42E2-AB33-1EA2A23737AD}" srcOrd="4" destOrd="0" presId="urn:microsoft.com/office/officeart/2005/8/layout/lProcess2"/>
    <dgm:cxn modelId="{70B420FA-0466-42E5-A088-828BD869A9CB}" type="presParOf" srcId="{23BA8E47-22E6-42E2-AB33-1EA2A23737AD}" destId="{F9ABC23A-C223-4DF2-B585-E89783E6D65C}" srcOrd="0" destOrd="0" presId="urn:microsoft.com/office/officeart/2005/8/layout/lProcess2"/>
    <dgm:cxn modelId="{72BD7345-724D-4ADA-870C-4BC9F5241E36}" type="presParOf" srcId="{23BA8E47-22E6-42E2-AB33-1EA2A23737AD}" destId="{CC1E372C-F5AA-46BF-96EA-AA03685D6255}" srcOrd="1" destOrd="0" presId="urn:microsoft.com/office/officeart/2005/8/layout/lProcess2"/>
    <dgm:cxn modelId="{AA3EB71A-E539-4EA9-8A93-BC4D7635162B}" type="presParOf" srcId="{23BA8E47-22E6-42E2-AB33-1EA2A23737AD}" destId="{2880E738-1C8A-4567-9D03-67632921588B}" srcOrd="2" destOrd="0" presId="urn:microsoft.com/office/officeart/2005/8/layout/lProcess2"/>
    <dgm:cxn modelId="{F23ED25E-0365-4D14-AE50-7A28DAB4F498}" type="presParOf" srcId="{2880E738-1C8A-4567-9D03-67632921588B}" destId="{7DE892CE-E749-4AC4-AFEA-16588A35E48E}" srcOrd="0" destOrd="0" presId="urn:microsoft.com/office/officeart/2005/8/layout/lProcess2"/>
    <dgm:cxn modelId="{0DB86E85-A173-492C-B598-C3BAA2EF15B4}" type="presParOf" srcId="{4B2191EC-BA8A-4F87-850F-D8951FA10E6B}" destId="{2BD7919B-031C-4047-A303-B063E517A401}" srcOrd="5" destOrd="0" presId="urn:microsoft.com/office/officeart/2005/8/layout/lProcess2"/>
    <dgm:cxn modelId="{D3163C3D-43CA-4927-9D6A-9DE3CA805A1A}" type="presParOf" srcId="{4B2191EC-BA8A-4F87-850F-D8951FA10E6B}" destId="{4BAF320C-CDF6-4152-9349-A52E59110F5D}" srcOrd="6" destOrd="0" presId="urn:microsoft.com/office/officeart/2005/8/layout/lProcess2"/>
    <dgm:cxn modelId="{92683A7C-3BBC-4014-AAAD-8EDBCC00C8B5}" type="presParOf" srcId="{4BAF320C-CDF6-4152-9349-A52E59110F5D}" destId="{C205D58B-46DC-4A0C-8A7B-766CF89D2590}" srcOrd="0" destOrd="0" presId="urn:microsoft.com/office/officeart/2005/8/layout/lProcess2"/>
    <dgm:cxn modelId="{30C76949-BA38-41E2-A078-32F3E2CA6B7A}" type="presParOf" srcId="{4BAF320C-CDF6-4152-9349-A52E59110F5D}" destId="{FE597C8F-9E52-451B-8906-A966FED09384}" srcOrd="1" destOrd="0" presId="urn:microsoft.com/office/officeart/2005/8/layout/lProcess2"/>
    <dgm:cxn modelId="{DE83A127-6E5B-4297-8376-0C0B27A64B4D}" type="presParOf" srcId="{4BAF320C-CDF6-4152-9349-A52E59110F5D}" destId="{758E1E9D-5D6F-4B0E-81D0-B8A9489DA8A3}" srcOrd="2" destOrd="0" presId="urn:microsoft.com/office/officeart/2005/8/layout/lProcess2"/>
    <dgm:cxn modelId="{566886C4-7486-4014-A1AB-9B761267AE85}" type="presParOf" srcId="{758E1E9D-5D6F-4B0E-81D0-B8A9489DA8A3}" destId="{1E9B64B7-41A4-44DE-9630-E38AB8AEDB6C}" srcOrd="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5A3C5BF-FF7E-4330-8561-F6E12B217649}" type="doc">
      <dgm:prSet loTypeId="urn:microsoft.com/office/officeart/2005/8/layout/hList7" loCatId="list" qsTypeId="urn:microsoft.com/office/officeart/2005/8/quickstyle/simple1" qsCatId="simple" csTypeId="urn:microsoft.com/office/officeart/2005/8/colors/accent1_2" csCatId="accent1" phldr="1"/>
      <dgm:spPr/>
    </dgm:pt>
    <dgm:pt modelId="{14388919-D408-4626-9662-6035CC248FF4}">
      <dgm:prSet phldrT="[Текст]"/>
      <dgm:spPr/>
      <dgm:t>
        <a:bodyPr/>
        <a:lstStyle/>
        <a:p>
          <a:r>
            <a:rPr lang="ru-RU" dirty="0" smtClean="0"/>
            <a:t>12  инвалидов ВОВ</a:t>
          </a:r>
          <a:endParaRPr lang="ru-RU" dirty="0"/>
        </a:p>
      </dgm:t>
    </dgm:pt>
    <dgm:pt modelId="{09BDF75C-B388-48C3-A4D6-92F2CC966925}" type="parTrans" cxnId="{23C8CF24-9610-4CA0-8CB9-A776F9B7CECC}">
      <dgm:prSet/>
      <dgm:spPr/>
      <dgm:t>
        <a:bodyPr/>
        <a:lstStyle/>
        <a:p>
          <a:endParaRPr lang="ru-RU"/>
        </a:p>
      </dgm:t>
    </dgm:pt>
    <dgm:pt modelId="{95298407-2E48-4DA4-9391-BB542F23466D}" type="sibTrans" cxnId="{23C8CF24-9610-4CA0-8CB9-A776F9B7CECC}">
      <dgm:prSet/>
      <dgm:spPr/>
      <dgm:t>
        <a:bodyPr/>
        <a:lstStyle/>
        <a:p>
          <a:endParaRPr lang="ru-RU"/>
        </a:p>
      </dgm:t>
    </dgm:pt>
    <dgm:pt modelId="{678A65DA-DD36-4A60-94CD-501014C80CD1}">
      <dgm:prSet phldrT="[Текст]"/>
      <dgm:spPr/>
      <dgm:t>
        <a:bodyPr/>
        <a:lstStyle/>
        <a:p>
          <a:r>
            <a:rPr lang="ru-RU" dirty="0" smtClean="0"/>
            <a:t>46 участников ВОВ</a:t>
          </a:r>
          <a:endParaRPr lang="ru-RU" dirty="0"/>
        </a:p>
      </dgm:t>
    </dgm:pt>
    <dgm:pt modelId="{6E56F176-05AA-4DE3-9735-B1422CD22D3B}" type="parTrans" cxnId="{ACDDB24B-BCED-4A6C-A221-016F2676B278}">
      <dgm:prSet/>
      <dgm:spPr/>
      <dgm:t>
        <a:bodyPr/>
        <a:lstStyle/>
        <a:p>
          <a:endParaRPr lang="ru-RU"/>
        </a:p>
      </dgm:t>
    </dgm:pt>
    <dgm:pt modelId="{5E5A0A60-9D96-4185-84DF-14AD5F7778A1}" type="sibTrans" cxnId="{ACDDB24B-BCED-4A6C-A221-016F2676B278}">
      <dgm:prSet/>
      <dgm:spPr/>
      <dgm:t>
        <a:bodyPr/>
        <a:lstStyle/>
        <a:p>
          <a:endParaRPr lang="ru-RU"/>
        </a:p>
      </dgm:t>
    </dgm:pt>
    <dgm:pt modelId="{FD4A1B24-EC0C-43D0-84E1-36D833B19417}">
      <dgm:prSet phldrT="[Текст]"/>
      <dgm:spPr/>
      <dgm:t>
        <a:bodyPr/>
        <a:lstStyle/>
        <a:p>
          <a:r>
            <a:rPr lang="ru-RU" dirty="0" smtClean="0"/>
            <a:t>313 труженика тыла</a:t>
          </a:r>
          <a:endParaRPr lang="ru-RU" dirty="0"/>
        </a:p>
      </dgm:t>
    </dgm:pt>
    <dgm:pt modelId="{8AC482BF-C715-4A64-BF7D-649EBC0658C5}" type="parTrans" cxnId="{5F22281E-FF9B-4E56-9666-B61119AEA00C}">
      <dgm:prSet/>
      <dgm:spPr/>
      <dgm:t>
        <a:bodyPr/>
        <a:lstStyle/>
        <a:p>
          <a:endParaRPr lang="ru-RU"/>
        </a:p>
      </dgm:t>
    </dgm:pt>
    <dgm:pt modelId="{F6601ECA-E68C-4438-880F-9F9B1096B4BA}" type="sibTrans" cxnId="{5F22281E-FF9B-4E56-9666-B61119AEA00C}">
      <dgm:prSet/>
      <dgm:spPr/>
      <dgm:t>
        <a:bodyPr/>
        <a:lstStyle/>
        <a:p>
          <a:endParaRPr lang="ru-RU"/>
        </a:p>
      </dgm:t>
    </dgm:pt>
    <dgm:pt modelId="{33761C24-19BD-495A-A82C-6583AE54E4E6}">
      <dgm:prSet phldrT="[Текст]"/>
      <dgm:spPr/>
      <dgm:t>
        <a:bodyPr/>
        <a:lstStyle/>
        <a:p>
          <a:endParaRPr lang="ru-RU" dirty="0" smtClean="0"/>
        </a:p>
        <a:p>
          <a:r>
            <a:rPr lang="ru-RU" dirty="0" smtClean="0"/>
            <a:t>26 </a:t>
          </a:r>
        </a:p>
        <a:p>
          <a:r>
            <a:rPr lang="ru-RU" dirty="0" smtClean="0"/>
            <a:t>другие категории ветеранов</a:t>
          </a:r>
          <a:endParaRPr lang="ru-RU" dirty="0"/>
        </a:p>
      </dgm:t>
    </dgm:pt>
    <dgm:pt modelId="{25A88239-3443-45E1-A8F7-EED3ACC924D5}" type="parTrans" cxnId="{DD4D532D-7CAE-4EC7-819F-54C33E858AF7}">
      <dgm:prSet/>
      <dgm:spPr/>
      <dgm:t>
        <a:bodyPr/>
        <a:lstStyle/>
        <a:p>
          <a:endParaRPr lang="ru-RU"/>
        </a:p>
      </dgm:t>
    </dgm:pt>
    <dgm:pt modelId="{882BD7EB-9076-4CA7-958A-444F8ACA6B77}" type="sibTrans" cxnId="{DD4D532D-7CAE-4EC7-819F-54C33E858AF7}">
      <dgm:prSet/>
      <dgm:spPr/>
      <dgm:t>
        <a:bodyPr/>
        <a:lstStyle/>
        <a:p>
          <a:endParaRPr lang="ru-RU"/>
        </a:p>
      </dgm:t>
    </dgm:pt>
    <dgm:pt modelId="{A746235F-CFE3-4BF4-9A7A-0B6ED6F51613}" type="pres">
      <dgm:prSet presAssocID="{65A3C5BF-FF7E-4330-8561-F6E12B217649}" presName="Name0" presStyleCnt="0">
        <dgm:presLayoutVars>
          <dgm:dir/>
          <dgm:resizeHandles val="exact"/>
        </dgm:presLayoutVars>
      </dgm:prSet>
      <dgm:spPr/>
    </dgm:pt>
    <dgm:pt modelId="{F48251A0-91FF-4A12-8472-0C066A7DBE90}" type="pres">
      <dgm:prSet presAssocID="{65A3C5BF-FF7E-4330-8561-F6E12B217649}" presName="fgShape" presStyleLbl="fgShp" presStyleIdx="0" presStyleCnt="1"/>
      <dgm:spPr/>
    </dgm:pt>
    <dgm:pt modelId="{F3A5186F-066B-4F0F-BE6D-CC838D5AEAED}" type="pres">
      <dgm:prSet presAssocID="{65A3C5BF-FF7E-4330-8561-F6E12B217649}" presName="linComp" presStyleCnt="0"/>
      <dgm:spPr/>
    </dgm:pt>
    <dgm:pt modelId="{5AFB3B16-BD13-47C0-B13B-A85B266A2A56}" type="pres">
      <dgm:prSet presAssocID="{14388919-D408-4626-9662-6035CC248FF4}" presName="compNode" presStyleCnt="0"/>
      <dgm:spPr/>
    </dgm:pt>
    <dgm:pt modelId="{B7ACD12E-8A31-47B8-8FA4-F8BE71A64A22}" type="pres">
      <dgm:prSet presAssocID="{14388919-D408-4626-9662-6035CC248FF4}" presName="bkgdShape" presStyleLbl="node1" presStyleIdx="0" presStyleCnt="4"/>
      <dgm:spPr/>
      <dgm:t>
        <a:bodyPr/>
        <a:lstStyle/>
        <a:p>
          <a:endParaRPr lang="ru-RU"/>
        </a:p>
      </dgm:t>
    </dgm:pt>
    <dgm:pt modelId="{CB7CE44D-965B-47FC-9045-E0634C259734}" type="pres">
      <dgm:prSet presAssocID="{14388919-D408-4626-9662-6035CC248FF4}" presName="nodeTx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CC2BA5B-0306-4FA8-ADED-8E0431AC550E}" type="pres">
      <dgm:prSet presAssocID="{14388919-D408-4626-9662-6035CC248FF4}" presName="invisiNode" presStyleLbl="node1" presStyleIdx="0" presStyleCnt="4"/>
      <dgm:spPr/>
    </dgm:pt>
    <dgm:pt modelId="{4D463FF6-EAE0-4675-81BA-E6C957087834}" type="pres">
      <dgm:prSet presAssocID="{14388919-D408-4626-9662-6035CC248FF4}" presName="imagNode" presStyleLbl="fgImgPlace1" presStyleIdx="0" presStyleCnt="4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</dgm:spPr>
    </dgm:pt>
    <dgm:pt modelId="{98C00D2A-F430-46C8-AA26-4D4E2EB10E73}" type="pres">
      <dgm:prSet presAssocID="{95298407-2E48-4DA4-9391-BB542F23466D}" presName="sibTrans" presStyleLbl="sibTrans2D1" presStyleIdx="0" presStyleCnt="0"/>
      <dgm:spPr/>
      <dgm:t>
        <a:bodyPr/>
        <a:lstStyle/>
        <a:p>
          <a:endParaRPr lang="ru-RU"/>
        </a:p>
      </dgm:t>
    </dgm:pt>
    <dgm:pt modelId="{BE7C7338-B30A-4664-B15F-01D24E152121}" type="pres">
      <dgm:prSet presAssocID="{678A65DA-DD36-4A60-94CD-501014C80CD1}" presName="compNode" presStyleCnt="0"/>
      <dgm:spPr/>
    </dgm:pt>
    <dgm:pt modelId="{4B65D9A1-5296-405C-96DD-974E7E2AD64D}" type="pres">
      <dgm:prSet presAssocID="{678A65DA-DD36-4A60-94CD-501014C80CD1}" presName="bkgdShape" presStyleLbl="node1" presStyleIdx="1" presStyleCnt="4"/>
      <dgm:spPr/>
      <dgm:t>
        <a:bodyPr/>
        <a:lstStyle/>
        <a:p>
          <a:endParaRPr lang="ru-RU"/>
        </a:p>
      </dgm:t>
    </dgm:pt>
    <dgm:pt modelId="{06CF1918-C229-45B2-B565-E8A93A00AE93}" type="pres">
      <dgm:prSet presAssocID="{678A65DA-DD36-4A60-94CD-501014C80CD1}" presName="nodeTx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DFDFA3-1E15-4F82-A6C8-809C9BA74705}" type="pres">
      <dgm:prSet presAssocID="{678A65DA-DD36-4A60-94CD-501014C80CD1}" presName="invisiNode" presStyleLbl="node1" presStyleIdx="1" presStyleCnt="4"/>
      <dgm:spPr/>
    </dgm:pt>
    <dgm:pt modelId="{252F8B26-83C7-4F45-9D97-31D24DB9F4A5}" type="pres">
      <dgm:prSet presAssocID="{678A65DA-DD36-4A60-94CD-501014C80CD1}" presName="imagNode" presStyleLbl="fgImgPlace1" presStyleIdx="1" presStyleCnt="4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</dgm:pt>
    <dgm:pt modelId="{491F32B0-E229-4530-A550-4F80377F6BEA}" type="pres">
      <dgm:prSet presAssocID="{5E5A0A60-9D96-4185-84DF-14AD5F7778A1}" presName="sibTrans" presStyleLbl="sibTrans2D1" presStyleIdx="0" presStyleCnt="0"/>
      <dgm:spPr/>
      <dgm:t>
        <a:bodyPr/>
        <a:lstStyle/>
        <a:p>
          <a:endParaRPr lang="ru-RU"/>
        </a:p>
      </dgm:t>
    </dgm:pt>
    <dgm:pt modelId="{E9D0ED7A-E857-4E0F-93E1-D5438AE6F8E0}" type="pres">
      <dgm:prSet presAssocID="{FD4A1B24-EC0C-43D0-84E1-36D833B19417}" presName="compNode" presStyleCnt="0"/>
      <dgm:spPr/>
    </dgm:pt>
    <dgm:pt modelId="{3CB9899A-1FE1-4E3E-914B-FFCD9525CADD}" type="pres">
      <dgm:prSet presAssocID="{FD4A1B24-EC0C-43D0-84E1-36D833B19417}" presName="bkgdShape" presStyleLbl="node1" presStyleIdx="2" presStyleCnt="4"/>
      <dgm:spPr/>
      <dgm:t>
        <a:bodyPr/>
        <a:lstStyle/>
        <a:p>
          <a:endParaRPr lang="ru-RU"/>
        </a:p>
      </dgm:t>
    </dgm:pt>
    <dgm:pt modelId="{4C372512-168D-49E0-9360-1223AA3D5E98}" type="pres">
      <dgm:prSet presAssocID="{FD4A1B24-EC0C-43D0-84E1-36D833B19417}" presName="nodeTx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EEA5D5C-CFF1-4311-B861-FAD7129ED955}" type="pres">
      <dgm:prSet presAssocID="{FD4A1B24-EC0C-43D0-84E1-36D833B19417}" presName="invisiNode" presStyleLbl="node1" presStyleIdx="2" presStyleCnt="4"/>
      <dgm:spPr/>
    </dgm:pt>
    <dgm:pt modelId="{F50925E2-F56B-4389-B714-F4F67182808C}" type="pres">
      <dgm:prSet presAssocID="{FD4A1B24-EC0C-43D0-84E1-36D833B19417}" presName="imagNode" presStyleLbl="fgImgPlace1" presStyleIdx="2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0" r="-30000"/>
          </a:stretch>
        </a:blipFill>
      </dgm:spPr>
    </dgm:pt>
    <dgm:pt modelId="{AF4BA003-79CB-431A-8184-C17FFD13A20F}" type="pres">
      <dgm:prSet presAssocID="{F6601ECA-E68C-4438-880F-9F9B1096B4BA}" presName="sibTrans" presStyleLbl="sibTrans2D1" presStyleIdx="0" presStyleCnt="0"/>
      <dgm:spPr/>
      <dgm:t>
        <a:bodyPr/>
        <a:lstStyle/>
        <a:p>
          <a:endParaRPr lang="ru-RU"/>
        </a:p>
      </dgm:t>
    </dgm:pt>
    <dgm:pt modelId="{56BB5511-1139-4A8C-87FF-4932FFC6FB53}" type="pres">
      <dgm:prSet presAssocID="{33761C24-19BD-495A-A82C-6583AE54E4E6}" presName="compNode" presStyleCnt="0"/>
      <dgm:spPr/>
    </dgm:pt>
    <dgm:pt modelId="{7E172A94-F320-426F-B10A-6C07839AF206}" type="pres">
      <dgm:prSet presAssocID="{33761C24-19BD-495A-A82C-6583AE54E4E6}" presName="bkgdShape" presStyleLbl="node1" presStyleIdx="3" presStyleCnt="4"/>
      <dgm:spPr/>
      <dgm:t>
        <a:bodyPr/>
        <a:lstStyle/>
        <a:p>
          <a:endParaRPr lang="ru-RU"/>
        </a:p>
      </dgm:t>
    </dgm:pt>
    <dgm:pt modelId="{DB7707AB-00DB-42FC-9EAC-8B6DDC855A11}" type="pres">
      <dgm:prSet presAssocID="{33761C24-19BD-495A-A82C-6583AE54E4E6}" presName="nodeTx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563709-11E0-480A-B080-C688EEAB9363}" type="pres">
      <dgm:prSet presAssocID="{33761C24-19BD-495A-A82C-6583AE54E4E6}" presName="invisiNode" presStyleLbl="node1" presStyleIdx="3" presStyleCnt="4"/>
      <dgm:spPr/>
    </dgm:pt>
    <dgm:pt modelId="{00432107-379E-4732-82FF-E9D5D0747E4F}" type="pres">
      <dgm:prSet presAssocID="{33761C24-19BD-495A-A82C-6583AE54E4E6}" presName="imagNode" presStyleLbl="fgImgPlace1" presStyleIdx="3" presStyleCnt="4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1000" r="-31000"/>
          </a:stretch>
        </a:blipFill>
      </dgm:spPr>
    </dgm:pt>
  </dgm:ptLst>
  <dgm:cxnLst>
    <dgm:cxn modelId="{ACDDB24B-BCED-4A6C-A221-016F2676B278}" srcId="{65A3C5BF-FF7E-4330-8561-F6E12B217649}" destId="{678A65DA-DD36-4A60-94CD-501014C80CD1}" srcOrd="1" destOrd="0" parTransId="{6E56F176-05AA-4DE3-9735-B1422CD22D3B}" sibTransId="{5E5A0A60-9D96-4185-84DF-14AD5F7778A1}"/>
    <dgm:cxn modelId="{4F3EFC74-D7E0-4A0B-BBD3-619C41650E1F}" type="presOf" srcId="{FD4A1B24-EC0C-43D0-84E1-36D833B19417}" destId="{4C372512-168D-49E0-9360-1223AA3D5E98}" srcOrd="1" destOrd="0" presId="urn:microsoft.com/office/officeart/2005/8/layout/hList7"/>
    <dgm:cxn modelId="{45AC1D8D-6CF7-4B22-AF9C-E4107ED89B58}" type="presOf" srcId="{14388919-D408-4626-9662-6035CC248FF4}" destId="{B7ACD12E-8A31-47B8-8FA4-F8BE71A64A22}" srcOrd="0" destOrd="0" presId="urn:microsoft.com/office/officeart/2005/8/layout/hList7"/>
    <dgm:cxn modelId="{2D0C051E-20AE-4502-A163-C599B8398DA4}" type="presOf" srcId="{5E5A0A60-9D96-4185-84DF-14AD5F7778A1}" destId="{491F32B0-E229-4530-A550-4F80377F6BEA}" srcOrd="0" destOrd="0" presId="urn:microsoft.com/office/officeart/2005/8/layout/hList7"/>
    <dgm:cxn modelId="{DD4D532D-7CAE-4EC7-819F-54C33E858AF7}" srcId="{65A3C5BF-FF7E-4330-8561-F6E12B217649}" destId="{33761C24-19BD-495A-A82C-6583AE54E4E6}" srcOrd="3" destOrd="0" parTransId="{25A88239-3443-45E1-A8F7-EED3ACC924D5}" sibTransId="{882BD7EB-9076-4CA7-958A-444F8ACA6B77}"/>
    <dgm:cxn modelId="{04F4E82E-3824-44A5-B138-E90A697671DE}" type="presOf" srcId="{95298407-2E48-4DA4-9391-BB542F23466D}" destId="{98C00D2A-F430-46C8-AA26-4D4E2EB10E73}" srcOrd="0" destOrd="0" presId="urn:microsoft.com/office/officeart/2005/8/layout/hList7"/>
    <dgm:cxn modelId="{23C8CF24-9610-4CA0-8CB9-A776F9B7CECC}" srcId="{65A3C5BF-FF7E-4330-8561-F6E12B217649}" destId="{14388919-D408-4626-9662-6035CC248FF4}" srcOrd="0" destOrd="0" parTransId="{09BDF75C-B388-48C3-A4D6-92F2CC966925}" sibTransId="{95298407-2E48-4DA4-9391-BB542F23466D}"/>
    <dgm:cxn modelId="{5F22281E-FF9B-4E56-9666-B61119AEA00C}" srcId="{65A3C5BF-FF7E-4330-8561-F6E12B217649}" destId="{FD4A1B24-EC0C-43D0-84E1-36D833B19417}" srcOrd="2" destOrd="0" parTransId="{8AC482BF-C715-4A64-BF7D-649EBC0658C5}" sibTransId="{F6601ECA-E68C-4438-880F-9F9B1096B4BA}"/>
    <dgm:cxn modelId="{D8EB04D2-661F-45D8-9ECA-F868FE0E09AF}" type="presOf" srcId="{33761C24-19BD-495A-A82C-6583AE54E4E6}" destId="{DB7707AB-00DB-42FC-9EAC-8B6DDC855A11}" srcOrd="1" destOrd="0" presId="urn:microsoft.com/office/officeart/2005/8/layout/hList7"/>
    <dgm:cxn modelId="{29C4B78E-D964-4FF5-9DB4-DDC4FD8FE496}" type="presOf" srcId="{14388919-D408-4626-9662-6035CC248FF4}" destId="{CB7CE44D-965B-47FC-9045-E0634C259734}" srcOrd="1" destOrd="0" presId="urn:microsoft.com/office/officeart/2005/8/layout/hList7"/>
    <dgm:cxn modelId="{91AED07D-7CD5-4DE5-AF65-A991F34EE99D}" type="presOf" srcId="{678A65DA-DD36-4A60-94CD-501014C80CD1}" destId="{06CF1918-C229-45B2-B565-E8A93A00AE93}" srcOrd="1" destOrd="0" presId="urn:microsoft.com/office/officeart/2005/8/layout/hList7"/>
    <dgm:cxn modelId="{7EB3F31F-B378-43CF-9F7C-C8011A12CE0D}" type="presOf" srcId="{F6601ECA-E68C-4438-880F-9F9B1096B4BA}" destId="{AF4BA003-79CB-431A-8184-C17FFD13A20F}" srcOrd="0" destOrd="0" presId="urn:microsoft.com/office/officeart/2005/8/layout/hList7"/>
    <dgm:cxn modelId="{2180B4E2-E19E-40F3-8A5B-3E6B66D9D675}" type="presOf" srcId="{65A3C5BF-FF7E-4330-8561-F6E12B217649}" destId="{A746235F-CFE3-4BF4-9A7A-0B6ED6F51613}" srcOrd="0" destOrd="0" presId="urn:microsoft.com/office/officeart/2005/8/layout/hList7"/>
    <dgm:cxn modelId="{754F9F1B-06E8-408C-AE9B-67E479E2277D}" type="presOf" srcId="{678A65DA-DD36-4A60-94CD-501014C80CD1}" destId="{4B65D9A1-5296-405C-96DD-974E7E2AD64D}" srcOrd="0" destOrd="0" presId="urn:microsoft.com/office/officeart/2005/8/layout/hList7"/>
    <dgm:cxn modelId="{9B0AC4A9-6AA6-4E51-B9D9-16E8233CC531}" type="presOf" srcId="{33761C24-19BD-495A-A82C-6583AE54E4E6}" destId="{7E172A94-F320-426F-B10A-6C07839AF206}" srcOrd="0" destOrd="0" presId="urn:microsoft.com/office/officeart/2005/8/layout/hList7"/>
    <dgm:cxn modelId="{37DAC2D4-7ACB-4CC6-BA65-57F4D1BB1AF9}" type="presOf" srcId="{FD4A1B24-EC0C-43D0-84E1-36D833B19417}" destId="{3CB9899A-1FE1-4E3E-914B-FFCD9525CADD}" srcOrd="0" destOrd="0" presId="urn:microsoft.com/office/officeart/2005/8/layout/hList7"/>
    <dgm:cxn modelId="{5EB6929E-7025-4B78-B1A2-2F2EB95055CC}" type="presParOf" srcId="{A746235F-CFE3-4BF4-9A7A-0B6ED6F51613}" destId="{F48251A0-91FF-4A12-8472-0C066A7DBE90}" srcOrd="0" destOrd="0" presId="urn:microsoft.com/office/officeart/2005/8/layout/hList7"/>
    <dgm:cxn modelId="{93B2F62B-2E28-4062-9C40-846E95513CF6}" type="presParOf" srcId="{A746235F-CFE3-4BF4-9A7A-0B6ED6F51613}" destId="{F3A5186F-066B-4F0F-BE6D-CC838D5AEAED}" srcOrd="1" destOrd="0" presId="urn:microsoft.com/office/officeart/2005/8/layout/hList7"/>
    <dgm:cxn modelId="{B75E044A-8258-4131-90CD-76C60B9CED64}" type="presParOf" srcId="{F3A5186F-066B-4F0F-BE6D-CC838D5AEAED}" destId="{5AFB3B16-BD13-47C0-B13B-A85B266A2A56}" srcOrd="0" destOrd="0" presId="urn:microsoft.com/office/officeart/2005/8/layout/hList7"/>
    <dgm:cxn modelId="{92964D51-D94E-429E-B58C-A869385C7062}" type="presParOf" srcId="{5AFB3B16-BD13-47C0-B13B-A85B266A2A56}" destId="{B7ACD12E-8A31-47B8-8FA4-F8BE71A64A22}" srcOrd="0" destOrd="0" presId="urn:microsoft.com/office/officeart/2005/8/layout/hList7"/>
    <dgm:cxn modelId="{3C7EC17D-620C-45F9-911C-ABD4A9B72D74}" type="presParOf" srcId="{5AFB3B16-BD13-47C0-B13B-A85B266A2A56}" destId="{CB7CE44D-965B-47FC-9045-E0634C259734}" srcOrd="1" destOrd="0" presId="urn:microsoft.com/office/officeart/2005/8/layout/hList7"/>
    <dgm:cxn modelId="{D66703FD-C586-42A5-B7AE-0AD5F6AF1AE6}" type="presParOf" srcId="{5AFB3B16-BD13-47C0-B13B-A85B266A2A56}" destId="{CCC2BA5B-0306-4FA8-ADED-8E0431AC550E}" srcOrd="2" destOrd="0" presId="urn:microsoft.com/office/officeart/2005/8/layout/hList7"/>
    <dgm:cxn modelId="{C28FB25C-3ED3-4B58-8DE4-5B8F77EE00D5}" type="presParOf" srcId="{5AFB3B16-BD13-47C0-B13B-A85B266A2A56}" destId="{4D463FF6-EAE0-4675-81BA-E6C957087834}" srcOrd="3" destOrd="0" presId="urn:microsoft.com/office/officeart/2005/8/layout/hList7"/>
    <dgm:cxn modelId="{9D58FF8D-3376-45B3-AC8D-FA9EE72E9C15}" type="presParOf" srcId="{F3A5186F-066B-4F0F-BE6D-CC838D5AEAED}" destId="{98C00D2A-F430-46C8-AA26-4D4E2EB10E73}" srcOrd="1" destOrd="0" presId="urn:microsoft.com/office/officeart/2005/8/layout/hList7"/>
    <dgm:cxn modelId="{2098ED7A-CA43-4CA6-A196-2DCC8F68C746}" type="presParOf" srcId="{F3A5186F-066B-4F0F-BE6D-CC838D5AEAED}" destId="{BE7C7338-B30A-4664-B15F-01D24E152121}" srcOrd="2" destOrd="0" presId="urn:microsoft.com/office/officeart/2005/8/layout/hList7"/>
    <dgm:cxn modelId="{D9377F85-34B8-47D2-9425-BA1422B9EA2C}" type="presParOf" srcId="{BE7C7338-B30A-4664-B15F-01D24E152121}" destId="{4B65D9A1-5296-405C-96DD-974E7E2AD64D}" srcOrd="0" destOrd="0" presId="urn:microsoft.com/office/officeart/2005/8/layout/hList7"/>
    <dgm:cxn modelId="{7F22A6F5-3D15-48E6-8F90-4C20DE3652E2}" type="presParOf" srcId="{BE7C7338-B30A-4664-B15F-01D24E152121}" destId="{06CF1918-C229-45B2-B565-E8A93A00AE93}" srcOrd="1" destOrd="0" presId="urn:microsoft.com/office/officeart/2005/8/layout/hList7"/>
    <dgm:cxn modelId="{44A8E47D-941A-4C7A-9F27-105D28776027}" type="presParOf" srcId="{BE7C7338-B30A-4664-B15F-01D24E152121}" destId="{9ADFDFA3-1E15-4F82-A6C8-809C9BA74705}" srcOrd="2" destOrd="0" presId="urn:microsoft.com/office/officeart/2005/8/layout/hList7"/>
    <dgm:cxn modelId="{811D3C88-B9E4-4DF7-B369-84FC101204E0}" type="presParOf" srcId="{BE7C7338-B30A-4664-B15F-01D24E152121}" destId="{252F8B26-83C7-4F45-9D97-31D24DB9F4A5}" srcOrd="3" destOrd="0" presId="urn:microsoft.com/office/officeart/2005/8/layout/hList7"/>
    <dgm:cxn modelId="{E58D6CAA-6758-458D-8017-513BDE4CB186}" type="presParOf" srcId="{F3A5186F-066B-4F0F-BE6D-CC838D5AEAED}" destId="{491F32B0-E229-4530-A550-4F80377F6BEA}" srcOrd="3" destOrd="0" presId="urn:microsoft.com/office/officeart/2005/8/layout/hList7"/>
    <dgm:cxn modelId="{884E8511-35EC-4DD7-926A-AB1E02143FAB}" type="presParOf" srcId="{F3A5186F-066B-4F0F-BE6D-CC838D5AEAED}" destId="{E9D0ED7A-E857-4E0F-93E1-D5438AE6F8E0}" srcOrd="4" destOrd="0" presId="urn:microsoft.com/office/officeart/2005/8/layout/hList7"/>
    <dgm:cxn modelId="{31294CF2-8765-4140-97F2-E10FD615D89E}" type="presParOf" srcId="{E9D0ED7A-E857-4E0F-93E1-D5438AE6F8E0}" destId="{3CB9899A-1FE1-4E3E-914B-FFCD9525CADD}" srcOrd="0" destOrd="0" presId="urn:microsoft.com/office/officeart/2005/8/layout/hList7"/>
    <dgm:cxn modelId="{DD4626CC-150D-42D9-B90C-097DAE75FFC4}" type="presParOf" srcId="{E9D0ED7A-E857-4E0F-93E1-D5438AE6F8E0}" destId="{4C372512-168D-49E0-9360-1223AA3D5E98}" srcOrd="1" destOrd="0" presId="urn:microsoft.com/office/officeart/2005/8/layout/hList7"/>
    <dgm:cxn modelId="{4708565D-F5C9-40EC-80AB-ACD15438E4BF}" type="presParOf" srcId="{E9D0ED7A-E857-4E0F-93E1-D5438AE6F8E0}" destId="{CEEA5D5C-CFF1-4311-B861-FAD7129ED955}" srcOrd="2" destOrd="0" presId="urn:microsoft.com/office/officeart/2005/8/layout/hList7"/>
    <dgm:cxn modelId="{9E313C26-D60B-4182-985A-B9A146D37F4A}" type="presParOf" srcId="{E9D0ED7A-E857-4E0F-93E1-D5438AE6F8E0}" destId="{F50925E2-F56B-4389-B714-F4F67182808C}" srcOrd="3" destOrd="0" presId="urn:microsoft.com/office/officeart/2005/8/layout/hList7"/>
    <dgm:cxn modelId="{4A637A1A-4181-427F-8CA6-F9C85710E3AD}" type="presParOf" srcId="{F3A5186F-066B-4F0F-BE6D-CC838D5AEAED}" destId="{AF4BA003-79CB-431A-8184-C17FFD13A20F}" srcOrd="5" destOrd="0" presId="urn:microsoft.com/office/officeart/2005/8/layout/hList7"/>
    <dgm:cxn modelId="{D1130236-FD32-4D1A-BA03-68DAB8ABDFAD}" type="presParOf" srcId="{F3A5186F-066B-4F0F-BE6D-CC838D5AEAED}" destId="{56BB5511-1139-4A8C-87FF-4932FFC6FB53}" srcOrd="6" destOrd="0" presId="urn:microsoft.com/office/officeart/2005/8/layout/hList7"/>
    <dgm:cxn modelId="{476A139E-557D-40B2-8166-245C05D14F3D}" type="presParOf" srcId="{56BB5511-1139-4A8C-87FF-4932FFC6FB53}" destId="{7E172A94-F320-426F-B10A-6C07839AF206}" srcOrd="0" destOrd="0" presId="urn:microsoft.com/office/officeart/2005/8/layout/hList7"/>
    <dgm:cxn modelId="{FF0C5E46-B3EB-4789-8B83-E06DD7290E16}" type="presParOf" srcId="{56BB5511-1139-4A8C-87FF-4932FFC6FB53}" destId="{DB7707AB-00DB-42FC-9EAC-8B6DDC855A11}" srcOrd="1" destOrd="0" presId="urn:microsoft.com/office/officeart/2005/8/layout/hList7"/>
    <dgm:cxn modelId="{C4C35F45-47C3-4453-BAF0-C2E50B0849EB}" type="presParOf" srcId="{56BB5511-1139-4A8C-87FF-4932FFC6FB53}" destId="{E2563709-11E0-480A-B080-C688EEAB9363}" srcOrd="2" destOrd="0" presId="urn:microsoft.com/office/officeart/2005/8/layout/hList7"/>
    <dgm:cxn modelId="{CE04E673-268E-457E-88C2-332EE08AA5D3}" type="presParOf" srcId="{56BB5511-1139-4A8C-87FF-4932FFC6FB53}" destId="{00432107-379E-4732-82FF-E9D5D0747E4F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1BF1866-DFB0-4944-9D1D-6E2EA485BA69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29E597E5-21B2-4CF7-B6F6-A39EC3BCEFEE}">
      <dgm:prSet/>
      <dgm:spPr/>
      <dgm:t>
        <a:bodyPr/>
        <a:lstStyle/>
        <a:p>
          <a:pPr rtl="0"/>
          <a:r>
            <a:rPr lang="ru-RU" dirty="0" smtClean="0"/>
            <a:t>- инвалидов ВОВ 	- 5 чел.;</a:t>
          </a:r>
          <a:endParaRPr lang="ru-RU" dirty="0"/>
        </a:p>
      </dgm:t>
    </dgm:pt>
    <dgm:pt modelId="{F8A0B6AB-BDA7-4E66-B02C-5480BD03D677}" type="parTrans" cxnId="{FAEED345-E406-4880-ADDB-25AFC384DA38}">
      <dgm:prSet/>
      <dgm:spPr/>
      <dgm:t>
        <a:bodyPr/>
        <a:lstStyle/>
        <a:p>
          <a:endParaRPr lang="ru-RU"/>
        </a:p>
      </dgm:t>
    </dgm:pt>
    <dgm:pt modelId="{116642BA-F700-4C6D-B457-6D7E04E7142D}" type="sibTrans" cxnId="{FAEED345-E406-4880-ADDB-25AFC384DA38}">
      <dgm:prSet/>
      <dgm:spPr/>
      <dgm:t>
        <a:bodyPr/>
        <a:lstStyle/>
        <a:p>
          <a:endParaRPr lang="ru-RU"/>
        </a:p>
      </dgm:t>
    </dgm:pt>
    <dgm:pt modelId="{BC888BB8-E5D1-48B7-8CA5-E94DEAC4D23B}">
      <dgm:prSet/>
      <dgm:spPr/>
      <dgm:t>
        <a:bodyPr/>
        <a:lstStyle/>
        <a:p>
          <a:pPr rtl="0"/>
          <a:r>
            <a:rPr lang="ru-RU" dirty="0" smtClean="0"/>
            <a:t>- участников ВОВ 	- 18 чел.;</a:t>
          </a:r>
          <a:endParaRPr lang="ru-RU" dirty="0"/>
        </a:p>
      </dgm:t>
    </dgm:pt>
    <dgm:pt modelId="{25A4589B-16D4-43C7-A038-1F807D7078EA}" type="parTrans" cxnId="{7EDDF24C-0678-4C6B-809E-6F57F1B70FD3}">
      <dgm:prSet/>
      <dgm:spPr/>
      <dgm:t>
        <a:bodyPr/>
        <a:lstStyle/>
        <a:p>
          <a:endParaRPr lang="ru-RU"/>
        </a:p>
      </dgm:t>
    </dgm:pt>
    <dgm:pt modelId="{09B9703B-6CD7-4841-887F-940A6E1B4A4F}" type="sibTrans" cxnId="{7EDDF24C-0678-4C6B-809E-6F57F1B70FD3}">
      <dgm:prSet/>
      <dgm:spPr/>
      <dgm:t>
        <a:bodyPr/>
        <a:lstStyle/>
        <a:p>
          <a:endParaRPr lang="ru-RU"/>
        </a:p>
      </dgm:t>
    </dgm:pt>
    <dgm:pt modelId="{B45CE9B1-66A8-4326-A934-8FCBF066023A}">
      <dgm:prSet/>
      <dgm:spPr/>
      <dgm:t>
        <a:bodyPr/>
        <a:lstStyle/>
        <a:p>
          <a:pPr rtl="0"/>
          <a:r>
            <a:rPr lang="ru-RU" dirty="0" smtClean="0"/>
            <a:t>- тружеников тыла	- 89 чел.;</a:t>
          </a:r>
          <a:endParaRPr lang="ru-RU" dirty="0"/>
        </a:p>
      </dgm:t>
    </dgm:pt>
    <dgm:pt modelId="{E81C539C-6959-4008-922A-000F0097F675}" type="parTrans" cxnId="{7FE0EB3E-7A91-4AC1-A6AE-0A830D32B46B}">
      <dgm:prSet/>
      <dgm:spPr/>
      <dgm:t>
        <a:bodyPr/>
        <a:lstStyle/>
        <a:p>
          <a:endParaRPr lang="ru-RU"/>
        </a:p>
      </dgm:t>
    </dgm:pt>
    <dgm:pt modelId="{B0BC7529-E7B4-4C45-90F9-4A292572A5AB}" type="sibTrans" cxnId="{7FE0EB3E-7A91-4AC1-A6AE-0A830D32B46B}">
      <dgm:prSet/>
      <dgm:spPr/>
      <dgm:t>
        <a:bodyPr/>
        <a:lstStyle/>
        <a:p>
          <a:endParaRPr lang="ru-RU"/>
        </a:p>
      </dgm:t>
    </dgm:pt>
    <dgm:pt modelId="{0FDAC896-D513-4B63-8D01-A0CF009BC8A3}">
      <dgm:prSet/>
      <dgm:spPr/>
      <dgm:t>
        <a:bodyPr/>
        <a:lstStyle/>
        <a:p>
          <a:pPr rtl="0"/>
          <a:r>
            <a:rPr lang="ru-RU" dirty="0" smtClean="0"/>
            <a:t>- инвалидов           	- 579 чел.;</a:t>
          </a:r>
          <a:endParaRPr lang="ru-RU" dirty="0"/>
        </a:p>
      </dgm:t>
    </dgm:pt>
    <dgm:pt modelId="{BE7689B4-EF2C-4F7A-966D-D62B5CE03F97}" type="parTrans" cxnId="{355325E1-F77F-41E8-830F-6845FCE1D286}">
      <dgm:prSet/>
      <dgm:spPr/>
      <dgm:t>
        <a:bodyPr/>
        <a:lstStyle/>
        <a:p>
          <a:endParaRPr lang="ru-RU"/>
        </a:p>
      </dgm:t>
    </dgm:pt>
    <dgm:pt modelId="{AD7A3389-850F-4DC4-AC1D-820E2DDAC0C1}" type="sibTrans" cxnId="{355325E1-F77F-41E8-830F-6845FCE1D286}">
      <dgm:prSet/>
      <dgm:spPr/>
      <dgm:t>
        <a:bodyPr/>
        <a:lstStyle/>
        <a:p>
          <a:endParaRPr lang="ru-RU"/>
        </a:p>
      </dgm:t>
    </dgm:pt>
    <dgm:pt modelId="{370EC523-270A-4A45-9F6B-F02AF2742859}">
      <dgm:prSet/>
      <dgm:spPr/>
      <dgm:t>
        <a:bodyPr/>
        <a:lstStyle/>
        <a:p>
          <a:pPr rtl="0"/>
          <a:r>
            <a:rPr lang="ru-RU" dirty="0" smtClean="0"/>
            <a:t>- другие категории 	-  53 чел.</a:t>
          </a:r>
          <a:endParaRPr lang="ru-RU" dirty="0"/>
        </a:p>
      </dgm:t>
    </dgm:pt>
    <dgm:pt modelId="{B04B8A9A-4DB7-4EA0-9CDF-7C0B1214B466}" type="parTrans" cxnId="{790DA5EF-5EDF-4D4E-BE48-F56FA8D108DA}">
      <dgm:prSet/>
      <dgm:spPr/>
      <dgm:t>
        <a:bodyPr/>
        <a:lstStyle/>
        <a:p>
          <a:endParaRPr lang="ru-RU"/>
        </a:p>
      </dgm:t>
    </dgm:pt>
    <dgm:pt modelId="{6750FD4B-19D5-4BFD-A3C8-FB1754BC0C3C}" type="sibTrans" cxnId="{790DA5EF-5EDF-4D4E-BE48-F56FA8D108DA}">
      <dgm:prSet/>
      <dgm:spPr/>
      <dgm:t>
        <a:bodyPr/>
        <a:lstStyle/>
        <a:p>
          <a:endParaRPr lang="ru-RU"/>
        </a:p>
      </dgm:t>
    </dgm:pt>
    <dgm:pt modelId="{91FB65D3-4DE4-4DE1-8836-2DB4FB554EE2}" type="pres">
      <dgm:prSet presAssocID="{11BF1866-DFB0-4944-9D1D-6E2EA485BA6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129F3C4-A289-49EA-825E-1B11B70448E6}" type="pres">
      <dgm:prSet presAssocID="{29E597E5-21B2-4CF7-B6F6-A39EC3BCEFEE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ACC205B-97DC-4B8F-A8D6-6CD06898A5E4}" type="pres">
      <dgm:prSet presAssocID="{116642BA-F700-4C6D-B457-6D7E04E7142D}" presName="spacer" presStyleCnt="0"/>
      <dgm:spPr/>
    </dgm:pt>
    <dgm:pt modelId="{216F45F3-4CF9-42D2-828B-9649786A133C}" type="pres">
      <dgm:prSet presAssocID="{BC888BB8-E5D1-48B7-8CA5-E94DEAC4D23B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BB3508-A5D1-4920-A2A0-3C099D5FB52C}" type="pres">
      <dgm:prSet presAssocID="{09B9703B-6CD7-4841-887F-940A6E1B4A4F}" presName="spacer" presStyleCnt="0"/>
      <dgm:spPr/>
    </dgm:pt>
    <dgm:pt modelId="{DF8B8A1C-6B96-435A-8BDA-C56B655828DC}" type="pres">
      <dgm:prSet presAssocID="{B45CE9B1-66A8-4326-A934-8FCBF066023A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CE9A74F-3262-4CC3-BD4A-BA6E91F7656F}" type="pres">
      <dgm:prSet presAssocID="{B0BC7529-E7B4-4C45-90F9-4A292572A5AB}" presName="spacer" presStyleCnt="0"/>
      <dgm:spPr/>
    </dgm:pt>
    <dgm:pt modelId="{A118B223-2E7E-48D5-88C9-FD330B624C32}" type="pres">
      <dgm:prSet presAssocID="{0FDAC896-D513-4B63-8D01-A0CF009BC8A3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F47AB04-8033-4EA8-A591-EBDBEBE03435}" type="pres">
      <dgm:prSet presAssocID="{AD7A3389-850F-4DC4-AC1D-820E2DDAC0C1}" presName="spacer" presStyleCnt="0"/>
      <dgm:spPr/>
    </dgm:pt>
    <dgm:pt modelId="{BCB430E2-39F7-4D91-AD7B-CE9CB0FC8A4B}" type="pres">
      <dgm:prSet presAssocID="{370EC523-270A-4A45-9F6B-F02AF2742859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EDDF24C-0678-4C6B-809E-6F57F1B70FD3}" srcId="{11BF1866-DFB0-4944-9D1D-6E2EA485BA69}" destId="{BC888BB8-E5D1-48B7-8CA5-E94DEAC4D23B}" srcOrd="1" destOrd="0" parTransId="{25A4589B-16D4-43C7-A038-1F807D7078EA}" sibTransId="{09B9703B-6CD7-4841-887F-940A6E1B4A4F}"/>
    <dgm:cxn modelId="{790DA5EF-5EDF-4D4E-BE48-F56FA8D108DA}" srcId="{11BF1866-DFB0-4944-9D1D-6E2EA485BA69}" destId="{370EC523-270A-4A45-9F6B-F02AF2742859}" srcOrd="4" destOrd="0" parTransId="{B04B8A9A-4DB7-4EA0-9CDF-7C0B1214B466}" sibTransId="{6750FD4B-19D5-4BFD-A3C8-FB1754BC0C3C}"/>
    <dgm:cxn modelId="{151DF3A5-CBF0-49C5-B30F-03D9B0C006C1}" type="presOf" srcId="{29E597E5-21B2-4CF7-B6F6-A39EC3BCEFEE}" destId="{7129F3C4-A289-49EA-825E-1B11B70448E6}" srcOrd="0" destOrd="0" presId="urn:microsoft.com/office/officeart/2005/8/layout/vList2"/>
    <dgm:cxn modelId="{F867858E-158F-40FD-977D-165E82AB369E}" type="presOf" srcId="{11BF1866-DFB0-4944-9D1D-6E2EA485BA69}" destId="{91FB65D3-4DE4-4DE1-8836-2DB4FB554EE2}" srcOrd="0" destOrd="0" presId="urn:microsoft.com/office/officeart/2005/8/layout/vList2"/>
    <dgm:cxn modelId="{AA2A6704-D9BC-4958-8063-2A13B589D9D1}" type="presOf" srcId="{B45CE9B1-66A8-4326-A934-8FCBF066023A}" destId="{DF8B8A1C-6B96-435A-8BDA-C56B655828DC}" srcOrd="0" destOrd="0" presId="urn:microsoft.com/office/officeart/2005/8/layout/vList2"/>
    <dgm:cxn modelId="{FAEED345-E406-4880-ADDB-25AFC384DA38}" srcId="{11BF1866-DFB0-4944-9D1D-6E2EA485BA69}" destId="{29E597E5-21B2-4CF7-B6F6-A39EC3BCEFEE}" srcOrd="0" destOrd="0" parTransId="{F8A0B6AB-BDA7-4E66-B02C-5480BD03D677}" sibTransId="{116642BA-F700-4C6D-B457-6D7E04E7142D}"/>
    <dgm:cxn modelId="{7FE0EB3E-7A91-4AC1-A6AE-0A830D32B46B}" srcId="{11BF1866-DFB0-4944-9D1D-6E2EA485BA69}" destId="{B45CE9B1-66A8-4326-A934-8FCBF066023A}" srcOrd="2" destOrd="0" parTransId="{E81C539C-6959-4008-922A-000F0097F675}" sibTransId="{B0BC7529-E7B4-4C45-90F9-4A292572A5AB}"/>
    <dgm:cxn modelId="{355325E1-F77F-41E8-830F-6845FCE1D286}" srcId="{11BF1866-DFB0-4944-9D1D-6E2EA485BA69}" destId="{0FDAC896-D513-4B63-8D01-A0CF009BC8A3}" srcOrd="3" destOrd="0" parTransId="{BE7689B4-EF2C-4F7A-966D-D62B5CE03F97}" sibTransId="{AD7A3389-850F-4DC4-AC1D-820E2DDAC0C1}"/>
    <dgm:cxn modelId="{E6ECC46C-B341-44A9-A439-67ED62F53EEF}" type="presOf" srcId="{BC888BB8-E5D1-48B7-8CA5-E94DEAC4D23B}" destId="{216F45F3-4CF9-42D2-828B-9649786A133C}" srcOrd="0" destOrd="0" presId="urn:microsoft.com/office/officeart/2005/8/layout/vList2"/>
    <dgm:cxn modelId="{3D4DD3DA-6B0E-404F-8908-1F10C2DD307E}" type="presOf" srcId="{370EC523-270A-4A45-9F6B-F02AF2742859}" destId="{BCB430E2-39F7-4D91-AD7B-CE9CB0FC8A4B}" srcOrd="0" destOrd="0" presId="urn:microsoft.com/office/officeart/2005/8/layout/vList2"/>
    <dgm:cxn modelId="{62C06E09-D59C-48D9-B5F4-9E3FF9ADF407}" type="presOf" srcId="{0FDAC896-D513-4B63-8D01-A0CF009BC8A3}" destId="{A118B223-2E7E-48D5-88C9-FD330B624C32}" srcOrd="0" destOrd="0" presId="urn:microsoft.com/office/officeart/2005/8/layout/vList2"/>
    <dgm:cxn modelId="{FC493FD8-4286-4F0D-AEAD-48B9E6E7721A}" type="presParOf" srcId="{91FB65D3-4DE4-4DE1-8836-2DB4FB554EE2}" destId="{7129F3C4-A289-49EA-825E-1B11B70448E6}" srcOrd="0" destOrd="0" presId="urn:microsoft.com/office/officeart/2005/8/layout/vList2"/>
    <dgm:cxn modelId="{3D0A1DAD-E40E-43B5-8B07-B07D1A688C4A}" type="presParOf" srcId="{91FB65D3-4DE4-4DE1-8836-2DB4FB554EE2}" destId="{CACC205B-97DC-4B8F-A8D6-6CD06898A5E4}" srcOrd="1" destOrd="0" presId="urn:microsoft.com/office/officeart/2005/8/layout/vList2"/>
    <dgm:cxn modelId="{FFA7FB94-369A-469D-B6B1-15153749B6FD}" type="presParOf" srcId="{91FB65D3-4DE4-4DE1-8836-2DB4FB554EE2}" destId="{216F45F3-4CF9-42D2-828B-9649786A133C}" srcOrd="2" destOrd="0" presId="urn:microsoft.com/office/officeart/2005/8/layout/vList2"/>
    <dgm:cxn modelId="{19F9E53C-2030-489F-819D-9F6937B30CDC}" type="presParOf" srcId="{91FB65D3-4DE4-4DE1-8836-2DB4FB554EE2}" destId="{EBBB3508-A5D1-4920-A2A0-3C099D5FB52C}" srcOrd="3" destOrd="0" presId="urn:microsoft.com/office/officeart/2005/8/layout/vList2"/>
    <dgm:cxn modelId="{7DCBDE05-579B-4D39-98A7-F5C348FC7B7A}" type="presParOf" srcId="{91FB65D3-4DE4-4DE1-8836-2DB4FB554EE2}" destId="{DF8B8A1C-6B96-435A-8BDA-C56B655828DC}" srcOrd="4" destOrd="0" presId="urn:microsoft.com/office/officeart/2005/8/layout/vList2"/>
    <dgm:cxn modelId="{60C03084-5717-463F-B650-D449FD31FF84}" type="presParOf" srcId="{91FB65D3-4DE4-4DE1-8836-2DB4FB554EE2}" destId="{1CE9A74F-3262-4CC3-BD4A-BA6E91F7656F}" srcOrd="5" destOrd="0" presId="urn:microsoft.com/office/officeart/2005/8/layout/vList2"/>
    <dgm:cxn modelId="{AEE818BA-DF5A-423A-A735-ED742AF17D21}" type="presParOf" srcId="{91FB65D3-4DE4-4DE1-8836-2DB4FB554EE2}" destId="{A118B223-2E7E-48D5-88C9-FD330B624C32}" srcOrd="6" destOrd="0" presId="urn:microsoft.com/office/officeart/2005/8/layout/vList2"/>
    <dgm:cxn modelId="{602B722C-DFA7-4B3E-B0D7-3633275A3E70}" type="presParOf" srcId="{91FB65D3-4DE4-4DE1-8836-2DB4FB554EE2}" destId="{5F47AB04-8033-4EA8-A591-EBDBEBE03435}" srcOrd="7" destOrd="0" presId="urn:microsoft.com/office/officeart/2005/8/layout/vList2"/>
    <dgm:cxn modelId="{7E2B9A92-8AA4-4AE5-9B4A-6157DB4A5694}" type="presParOf" srcId="{91FB65D3-4DE4-4DE1-8836-2DB4FB554EE2}" destId="{BCB430E2-39F7-4D91-AD7B-CE9CB0FC8A4B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D5D2475-EEBE-4B6E-82B1-A2CD567715D5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4D21D89-E0DC-448A-A5E3-331E75F6ABFA}">
      <dgm:prSet/>
      <dgm:spPr/>
      <dgm:t>
        <a:bodyPr/>
        <a:lstStyle/>
        <a:p>
          <a:pPr rtl="0"/>
          <a:r>
            <a:rPr lang="ru-RU" smtClean="0"/>
            <a:t>«Чистый дом»</a:t>
          </a:r>
          <a:endParaRPr lang="ru-RU"/>
        </a:p>
      </dgm:t>
    </dgm:pt>
    <dgm:pt modelId="{9A060B3D-ED7D-462E-BF05-FD6501B8513C}" type="parTrans" cxnId="{BB09BF37-346B-4C17-B56D-EA52224FAD6C}">
      <dgm:prSet/>
      <dgm:spPr/>
      <dgm:t>
        <a:bodyPr/>
        <a:lstStyle/>
        <a:p>
          <a:endParaRPr lang="ru-RU"/>
        </a:p>
      </dgm:t>
    </dgm:pt>
    <dgm:pt modelId="{3F1774DB-58A5-4AEC-92CF-0287393CAE9A}" type="sibTrans" cxnId="{BB09BF37-346B-4C17-B56D-EA52224FAD6C}">
      <dgm:prSet/>
      <dgm:spPr/>
      <dgm:t>
        <a:bodyPr/>
        <a:lstStyle/>
        <a:p>
          <a:endParaRPr lang="ru-RU"/>
        </a:p>
      </dgm:t>
    </dgm:pt>
    <dgm:pt modelId="{20084D87-3B4E-42B7-8007-9F59C8FDB6E3}">
      <dgm:prSet/>
      <dgm:spPr/>
      <dgm:t>
        <a:bodyPr/>
        <a:lstStyle/>
        <a:p>
          <a:pPr rtl="0"/>
          <a:r>
            <a:rPr lang="ru-RU" smtClean="0"/>
            <a:t>«Чистые окна – от чистого сердца»</a:t>
          </a:r>
          <a:endParaRPr lang="ru-RU"/>
        </a:p>
      </dgm:t>
    </dgm:pt>
    <dgm:pt modelId="{58CBFDB6-2326-48A7-8F7D-9C1D90736AE5}" type="parTrans" cxnId="{8C7410AC-9630-44B9-B5EC-881499965F04}">
      <dgm:prSet/>
      <dgm:spPr/>
      <dgm:t>
        <a:bodyPr/>
        <a:lstStyle/>
        <a:p>
          <a:endParaRPr lang="ru-RU"/>
        </a:p>
      </dgm:t>
    </dgm:pt>
    <dgm:pt modelId="{B1D63DE5-515A-4F68-9FF5-BC1C688CCFA9}" type="sibTrans" cxnId="{8C7410AC-9630-44B9-B5EC-881499965F04}">
      <dgm:prSet/>
      <dgm:spPr/>
      <dgm:t>
        <a:bodyPr/>
        <a:lstStyle/>
        <a:p>
          <a:endParaRPr lang="ru-RU"/>
        </a:p>
      </dgm:t>
    </dgm:pt>
    <dgm:pt modelId="{61FB25F7-E240-4AE1-9A89-3A2C60F3306D}">
      <dgm:prSet/>
      <dgm:spPr/>
      <dgm:t>
        <a:bodyPr/>
        <a:lstStyle/>
        <a:p>
          <a:pPr rtl="0"/>
          <a:r>
            <a:rPr lang="ru-RU" smtClean="0"/>
            <a:t>«Цветы ветерану»</a:t>
          </a:r>
          <a:endParaRPr lang="ru-RU"/>
        </a:p>
      </dgm:t>
    </dgm:pt>
    <dgm:pt modelId="{58888882-DA41-406F-A7F2-63BDE63C199D}" type="parTrans" cxnId="{F6450DDE-79A3-4690-8116-93DA15DE46E5}">
      <dgm:prSet/>
      <dgm:spPr/>
      <dgm:t>
        <a:bodyPr/>
        <a:lstStyle/>
        <a:p>
          <a:endParaRPr lang="ru-RU"/>
        </a:p>
      </dgm:t>
    </dgm:pt>
    <dgm:pt modelId="{F08182DD-F293-4DEC-919F-92293B906DAB}" type="sibTrans" cxnId="{F6450DDE-79A3-4690-8116-93DA15DE46E5}">
      <dgm:prSet/>
      <dgm:spPr/>
      <dgm:t>
        <a:bodyPr/>
        <a:lstStyle/>
        <a:p>
          <a:endParaRPr lang="ru-RU"/>
        </a:p>
      </dgm:t>
    </dgm:pt>
    <dgm:pt modelId="{93EDC2D1-2906-44B3-B118-6DB80E3E5A4A}" type="pres">
      <dgm:prSet presAssocID="{AD5D2475-EEBE-4B6E-82B1-A2CD567715D5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D36FDD0-B546-4685-A18D-E15AE477F504}" type="pres">
      <dgm:prSet presAssocID="{14D21D89-E0DC-448A-A5E3-331E75F6ABFA}" presName="comp" presStyleCnt="0"/>
      <dgm:spPr/>
    </dgm:pt>
    <dgm:pt modelId="{EFD9F466-7DE8-4EE4-8766-F2DDCC80338C}" type="pres">
      <dgm:prSet presAssocID="{14D21D89-E0DC-448A-A5E3-331E75F6ABFA}" presName="box" presStyleLbl="node1" presStyleIdx="0" presStyleCnt="3"/>
      <dgm:spPr/>
      <dgm:t>
        <a:bodyPr/>
        <a:lstStyle/>
        <a:p>
          <a:endParaRPr lang="ru-RU"/>
        </a:p>
      </dgm:t>
    </dgm:pt>
    <dgm:pt modelId="{EBDBF6E1-A169-46AE-8F7B-99FB2D1FA3A2}" type="pres">
      <dgm:prSet presAssocID="{14D21D89-E0DC-448A-A5E3-331E75F6ABFA}" presName="img" presStyleLbl="fgImgPlace1" presStyleIdx="0" presStyleCnt="3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  <dgm:t>
        <a:bodyPr/>
        <a:lstStyle/>
        <a:p>
          <a:endParaRPr lang="ru-RU"/>
        </a:p>
      </dgm:t>
    </dgm:pt>
    <dgm:pt modelId="{E28403BB-2B77-4BC3-8516-48339F0BA039}" type="pres">
      <dgm:prSet presAssocID="{14D21D89-E0DC-448A-A5E3-331E75F6ABFA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8AD40FD-9F2C-4689-9BE2-B98BAB3E0049}" type="pres">
      <dgm:prSet presAssocID="{3F1774DB-58A5-4AEC-92CF-0287393CAE9A}" presName="spacer" presStyleCnt="0"/>
      <dgm:spPr/>
    </dgm:pt>
    <dgm:pt modelId="{8B9E93D1-DF09-4514-BCFB-119C1E6AD3BE}" type="pres">
      <dgm:prSet presAssocID="{20084D87-3B4E-42B7-8007-9F59C8FDB6E3}" presName="comp" presStyleCnt="0"/>
      <dgm:spPr/>
    </dgm:pt>
    <dgm:pt modelId="{CD400F26-86C3-49B8-8441-20E243ECC564}" type="pres">
      <dgm:prSet presAssocID="{20084D87-3B4E-42B7-8007-9F59C8FDB6E3}" presName="box" presStyleLbl="node1" presStyleIdx="1" presStyleCnt="3"/>
      <dgm:spPr/>
      <dgm:t>
        <a:bodyPr/>
        <a:lstStyle/>
        <a:p>
          <a:endParaRPr lang="ru-RU"/>
        </a:p>
      </dgm:t>
    </dgm:pt>
    <dgm:pt modelId="{8EDEC252-0996-4EAF-86BB-5218E2143A16}" type="pres">
      <dgm:prSet presAssocID="{20084D87-3B4E-42B7-8007-9F59C8FDB6E3}" presName="img" presStyleLbl="fgImgPlace1" presStyleIdx="1" presStyleCnt="3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  <dgm:t>
        <a:bodyPr/>
        <a:lstStyle/>
        <a:p>
          <a:endParaRPr lang="ru-RU"/>
        </a:p>
      </dgm:t>
    </dgm:pt>
    <dgm:pt modelId="{3C18121A-5507-44EE-AA7F-B95E748CF22B}" type="pres">
      <dgm:prSet presAssocID="{20084D87-3B4E-42B7-8007-9F59C8FDB6E3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F9A4063-52C1-4D62-A942-5B4D1E32FF74}" type="pres">
      <dgm:prSet presAssocID="{B1D63DE5-515A-4F68-9FF5-BC1C688CCFA9}" presName="spacer" presStyleCnt="0"/>
      <dgm:spPr/>
    </dgm:pt>
    <dgm:pt modelId="{333A2333-EC63-4221-AEBE-DA55AD2D90DC}" type="pres">
      <dgm:prSet presAssocID="{61FB25F7-E240-4AE1-9A89-3A2C60F3306D}" presName="comp" presStyleCnt="0"/>
      <dgm:spPr/>
    </dgm:pt>
    <dgm:pt modelId="{2402A1A6-80A2-4A6E-A079-B43408F4D8D3}" type="pres">
      <dgm:prSet presAssocID="{61FB25F7-E240-4AE1-9A89-3A2C60F3306D}" presName="box" presStyleLbl="node1" presStyleIdx="2" presStyleCnt="3"/>
      <dgm:spPr/>
      <dgm:t>
        <a:bodyPr/>
        <a:lstStyle/>
        <a:p>
          <a:endParaRPr lang="ru-RU"/>
        </a:p>
      </dgm:t>
    </dgm:pt>
    <dgm:pt modelId="{72E3C765-3AE6-4AC2-89E2-4EF1D26E0C38}" type="pres">
      <dgm:prSet presAssocID="{61FB25F7-E240-4AE1-9A89-3A2C60F3306D}" presName="img" presStyleLbl="fgImgPlace1" presStyleIdx="2" presStyleCnt="3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7000" b="-37000"/>
          </a:stretch>
        </a:blipFill>
      </dgm:spPr>
      <dgm:t>
        <a:bodyPr/>
        <a:lstStyle/>
        <a:p>
          <a:endParaRPr lang="ru-RU"/>
        </a:p>
      </dgm:t>
    </dgm:pt>
    <dgm:pt modelId="{9A8FF84F-47CE-44A6-BAF5-09405622460C}" type="pres">
      <dgm:prSet presAssocID="{61FB25F7-E240-4AE1-9A89-3A2C60F3306D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C7410AC-9630-44B9-B5EC-881499965F04}" srcId="{AD5D2475-EEBE-4B6E-82B1-A2CD567715D5}" destId="{20084D87-3B4E-42B7-8007-9F59C8FDB6E3}" srcOrd="1" destOrd="0" parTransId="{58CBFDB6-2326-48A7-8F7D-9C1D90736AE5}" sibTransId="{B1D63DE5-515A-4F68-9FF5-BC1C688CCFA9}"/>
    <dgm:cxn modelId="{97E9CD2A-6189-4018-B685-4AEDF0E18215}" type="presOf" srcId="{AD5D2475-EEBE-4B6E-82B1-A2CD567715D5}" destId="{93EDC2D1-2906-44B3-B118-6DB80E3E5A4A}" srcOrd="0" destOrd="0" presId="urn:microsoft.com/office/officeart/2005/8/layout/vList4"/>
    <dgm:cxn modelId="{4EC1F909-FE95-430E-85E5-6DD29BEB9C2A}" type="presOf" srcId="{20084D87-3B4E-42B7-8007-9F59C8FDB6E3}" destId="{CD400F26-86C3-49B8-8441-20E243ECC564}" srcOrd="0" destOrd="0" presId="urn:microsoft.com/office/officeart/2005/8/layout/vList4"/>
    <dgm:cxn modelId="{F6450DDE-79A3-4690-8116-93DA15DE46E5}" srcId="{AD5D2475-EEBE-4B6E-82B1-A2CD567715D5}" destId="{61FB25F7-E240-4AE1-9A89-3A2C60F3306D}" srcOrd="2" destOrd="0" parTransId="{58888882-DA41-406F-A7F2-63BDE63C199D}" sibTransId="{F08182DD-F293-4DEC-919F-92293B906DAB}"/>
    <dgm:cxn modelId="{9B0703C4-4C7A-4EF0-9933-36CA9BF0A90A}" type="presOf" srcId="{61FB25F7-E240-4AE1-9A89-3A2C60F3306D}" destId="{2402A1A6-80A2-4A6E-A079-B43408F4D8D3}" srcOrd="0" destOrd="0" presId="urn:microsoft.com/office/officeart/2005/8/layout/vList4"/>
    <dgm:cxn modelId="{E97BB572-D7A4-4554-8407-0AE79CD71EB6}" type="presOf" srcId="{20084D87-3B4E-42B7-8007-9F59C8FDB6E3}" destId="{3C18121A-5507-44EE-AA7F-B95E748CF22B}" srcOrd="1" destOrd="0" presId="urn:microsoft.com/office/officeart/2005/8/layout/vList4"/>
    <dgm:cxn modelId="{BB09BF37-346B-4C17-B56D-EA52224FAD6C}" srcId="{AD5D2475-EEBE-4B6E-82B1-A2CD567715D5}" destId="{14D21D89-E0DC-448A-A5E3-331E75F6ABFA}" srcOrd="0" destOrd="0" parTransId="{9A060B3D-ED7D-462E-BF05-FD6501B8513C}" sibTransId="{3F1774DB-58A5-4AEC-92CF-0287393CAE9A}"/>
    <dgm:cxn modelId="{065024D2-C858-468D-801F-D9CB28C70F8A}" type="presOf" srcId="{61FB25F7-E240-4AE1-9A89-3A2C60F3306D}" destId="{9A8FF84F-47CE-44A6-BAF5-09405622460C}" srcOrd="1" destOrd="0" presId="urn:microsoft.com/office/officeart/2005/8/layout/vList4"/>
    <dgm:cxn modelId="{609FB3D7-7089-48FB-BCC3-FA08CEFBAE14}" type="presOf" srcId="{14D21D89-E0DC-448A-A5E3-331E75F6ABFA}" destId="{E28403BB-2B77-4BC3-8516-48339F0BA039}" srcOrd="1" destOrd="0" presId="urn:microsoft.com/office/officeart/2005/8/layout/vList4"/>
    <dgm:cxn modelId="{A86C0690-6E61-4A6C-8148-117B678966E3}" type="presOf" srcId="{14D21D89-E0DC-448A-A5E3-331E75F6ABFA}" destId="{EFD9F466-7DE8-4EE4-8766-F2DDCC80338C}" srcOrd="0" destOrd="0" presId="urn:microsoft.com/office/officeart/2005/8/layout/vList4"/>
    <dgm:cxn modelId="{5F101625-7ED0-4954-8D8B-75E2E958F2CE}" type="presParOf" srcId="{93EDC2D1-2906-44B3-B118-6DB80E3E5A4A}" destId="{CD36FDD0-B546-4685-A18D-E15AE477F504}" srcOrd="0" destOrd="0" presId="urn:microsoft.com/office/officeart/2005/8/layout/vList4"/>
    <dgm:cxn modelId="{F70D4634-A987-47AB-BC41-2D5DF0CF8ABD}" type="presParOf" srcId="{CD36FDD0-B546-4685-A18D-E15AE477F504}" destId="{EFD9F466-7DE8-4EE4-8766-F2DDCC80338C}" srcOrd="0" destOrd="0" presId="urn:microsoft.com/office/officeart/2005/8/layout/vList4"/>
    <dgm:cxn modelId="{8AB6A9E4-92F5-47B7-B833-918495A051D4}" type="presParOf" srcId="{CD36FDD0-B546-4685-A18D-E15AE477F504}" destId="{EBDBF6E1-A169-46AE-8F7B-99FB2D1FA3A2}" srcOrd="1" destOrd="0" presId="urn:microsoft.com/office/officeart/2005/8/layout/vList4"/>
    <dgm:cxn modelId="{E7C879E3-4029-4B86-9935-DBA1A6224765}" type="presParOf" srcId="{CD36FDD0-B546-4685-A18D-E15AE477F504}" destId="{E28403BB-2B77-4BC3-8516-48339F0BA039}" srcOrd="2" destOrd="0" presId="urn:microsoft.com/office/officeart/2005/8/layout/vList4"/>
    <dgm:cxn modelId="{CE299160-8B7F-40D2-A022-6F90CC9B8183}" type="presParOf" srcId="{93EDC2D1-2906-44B3-B118-6DB80E3E5A4A}" destId="{58AD40FD-9F2C-4689-9BE2-B98BAB3E0049}" srcOrd="1" destOrd="0" presId="urn:microsoft.com/office/officeart/2005/8/layout/vList4"/>
    <dgm:cxn modelId="{70DF8CA3-9F41-4395-856E-B895838ED8AC}" type="presParOf" srcId="{93EDC2D1-2906-44B3-B118-6DB80E3E5A4A}" destId="{8B9E93D1-DF09-4514-BCFB-119C1E6AD3BE}" srcOrd="2" destOrd="0" presId="urn:microsoft.com/office/officeart/2005/8/layout/vList4"/>
    <dgm:cxn modelId="{157E4489-6A20-4E70-BDE9-4BDE873CA037}" type="presParOf" srcId="{8B9E93D1-DF09-4514-BCFB-119C1E6AD3BE}" destId="{CD400F26-86C3-49B8-8441-20E243ECC564}" srcOrd="0" destOrd="0" presId="urn:microsoft.com/office/officeart/2005/8/layout/vList4"/>
    <dgm:cxn modelId="{222BA918-5E8D-4B2E-B0BB-11B6051F3F5B}" type="presParOf" srcId="{8B9E93D1-DF09-4514-BCFB-119C1E6AD3BE}" destId="{8EDEC252-0996-4EAF-86BB-5218E2143A16}" srcOrd="1" destOrd="0" presId="urn:microsoft.com/office/officeart/2005/8/layout/vList4"/>
    <dgm:cxn modelId="{E8EC47FE-B51A-4A6F-A26D-F97A9C8F8DE7}" type="presParOf" srcId="{8B9E93D1-DF09-4514-BCFB-119C1E6AD3BE}" destId="{3C18121A-5507-44EE-AA7F-B95E748CF22B}" srcOrd="2" destOrd="0" presId="urn:microsoft.com/office/officeart/2005/8/layout/vList4"/>
    <dgm:cxn modelId="{6442E940-CEED-42C9-B6FC-FBE1F8AE2CDD}" type="presParOf" srcId="{93EDC2D1-2906-44B3-B118-6DB80E3E5A4A}" destId="{3F9A4063-52C1-4D62-A942-5B4D1E32FF74}" srcOrd="3" destOrd="0" presId="urn:microsoft.com/office/officeart/2005/8/layout/vList4"/>
    <dgm:cxn modelId="{3A26217D-125B-407C-9FEF-6F7452E42FB7}" type="presParOf" srcId="{93EDC2D1-2906-44B3-B118-6DB80E3E5A4A}" destId="{333A2333-EC63-4221-AEBE-DA55AD2D90DC}" srcOrd="4" destOrd="0" presId="urn:microsoft.com/office/officeart/2005/8/layout/vList4"/>
    <dgm:cxn modelId="{E48BCEEB-63D0-4EEF-8742-3505D969229A}" type="presParOf" srcId="{333A2333-EC63-4221-AEBE-DA55AD2D90DC}" destId="{2402A1A6-80A2-4A6E-A079-B43408F4D8D3}" srcOrd="0" destOrd="0" presId="urn:microsoft.com/office/officeart/2005/8/layout/vList4"/>
    <dgm:cxn modelId="{2FBE38E0-4072-418F-9726-1E35652DAC36}" type="presParOf" srcId="{333A2333-EC63-4221-AEBE-DA55AD2D90DC}" destId="{72E3C765-3AE6-4AC2-89E2-4EF1D26E0C38}" srcOrd="1" destOrd="0" presId="urn:microsoft.com/office/officeart/2005/8/layout/vList4"/>
    <dgm:cxn modelId="{13E82C4E-BA67-4429-98A3-B04C49058657}" type="presParOf" srcId="{333A2333-EC63-4221-AEBE-DA55AD2D90DC}" destId="{9A8FF84F-47CE-44A6-BAF5-09405622460C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41A5571-A4C9-4A22-885C-CE06B1DE996C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52B6039B-25D8-4DA6-A855-B32BAC68C798}">
      <dgm:prSet/>
      <dgm:spPr/>
      <dgm:t>
        <a:bodyPr/>
        <a:lstStyle/>
        <a:p>
          <a:pPr rtl="0"/>
          <a:r>
            <a:rPr lang="ru-RU" dirty="0" smtClean="0"/>
            <a:t>По состоянию на 01.01.2020 года на социальном обслуживании на дому состоит </a:t>
          </a:r>
          <a:r>
            <a:rPr lang="ru-RU" b="1" dirty="0" smtClean="0"/>
            <a:t>744</a:t>
          </a:r>
          <a:r>
            <a:rPr lang="ru-RU" dirty="0" smtClean="0"/>
            <a:t> человек. </a:t>
          </a:r>
          <a:endParaRPr lang="ru-RU" dirty="0"/>
        </a:p>
      </dgm:t>
    </dgm:pt>
    <dgm:pt modelId="{B20BB8AD-3421-47A3-9D49-90C25A92F112}" type="parTrans" cxnId="{3455E011-DE9A-429C-BCA6-126CE71DAE36}">
      <dgm:prSet/>
      <dgm:spPr/>
      <dgm:t>
        <a:bodyPr/>
        <a:lstStyle/>
        <a:p>
          <a:endParaRPr lang="ru-RU"/>
        </a:p>
      </dgm:t>
    </dgm:pt>
    <dgm:pt modelId="{865BFBC4-6E3E-4C71-A770-97A2B3E45D73}" type="sibTrans" cxnId="{3455E011-DE9A-429C-BCA6-126CE71DAE36}">
      <dgm:prSet/>
      <dgm:spPr/>
      <dgm:t>
        <a:bodyPr/>
        <a:lstStyle/>
        <a:p>
          <a:endParaRPr lang="ru-RU"/>
        </a:p>
      </dgm:t>
    </dgm:pt>
    <dgm:pt modelId="{C80607A8-F94D-4D8C-B77E-7A5E0C01D275}">
      <dgm:prSet/>
      <dgm:spPr/>
      <dgm:t>
        <a:bodyPr/>
        <a:lstStyle/>
        <a:p>
          <a:pPr rtl="0"/>
          <a:r>
            <a:rPr lang="ru-RU" b="1" dirty="0" smtClean="0"/>
            <a:t>43</a:t>
          </a:r>
          <a:r>
            <a:rPr lang="ru-RU" dirty="0" smtClean="0"/>
            <a:t> социальных работника оказывают  социальные услуги   на основании Индивидуальной программы предоставления социальных услуг (ИППСУ)</a:t>
          </a:r>
          <a:endParaRPr lang="ru-RU" dirty="0"/>
        </a:p>
      </dgm:t>
    </dgm:pt>
    <dgm:pt modelId="{AFC0FB94-058F-4285-A49F-739C91AF8397}" type="parTrans" cxnId="{C93622D2-1927-4D12-8232-ED0D2EF27007}">
      <dgm:prSet/>
      <dgm:spPr/>
      <dgm:t>
        <a:bodyPr/>
        <a:lstStyle/>
        <a:p>
          <a:endParaRPr lang="ru-RU"/>
        </a:p>
      </dgm:t>
    </dgm:pt>
    <dgm:pt modelId="{B318D095-5245-4976-A106-A5A2E521AE4C}" type="sibTrans" cxnId="{C93622D2-1927-4D12-8232-ED0D2EF27007}">
      <dgm:prSet/>
      <dgm:spPr/>
      <dgm:t>
        <a:bodyPr/>
        <a:lstStyle/>
        <a:p>
          <a:endParaRPr lang="ru-RU"/>
        </a:p>
      </dgm:t>
    </dgm:pt>
    <dgm:pt modelId="{DDBA1709-0299-4E45-99BD-4FD150C6B3C8}" type="pres">
      <dgm:prSet presAssocID="{441A5571-A4C9-4A22-885C-CE06B1DE996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A384753-E588-4E26-AAA3-DBD8B23E62E0}" type="pres">
      <dgm:prSet presAssocID="{52B6039B-25D8-4DA6-A855-B32BAC68C798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81F667-06D8-4188-9546-960082E837BF}" type="pres">
      <dgm:prSet presAssocID="{865BFBC4-6E3E-4C71-A770-97A2B3E45D73}" presName="spacer" presStyleCnt="0"/>
      <dgm:spPr/>
    </dgm:pt>
    <dgm:pt modelId="{5019BE73-8C36-485A-B1EC-D919D47596E6}" type="pres">
      <dgm:prSet presAssocID="{C80607A8-F94D-4D8C-B77E-7A5E0C01D275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30893C6-9057-4631-967C-54EDAA776803}" type="presOf" srcId="{C80607A8-F94D-4D8C-B77E-7A5E0C01D275}" destId="{5019BE73-8C36-485A-B1EC-D919D47596E6}" srcOrd="0" destOrd="0" presId="urn:microsoft.com/office/officeart/2005/8/layout/vList2"/>
    <dgm:cxn modelId="{3455E011-DE9A-429C-BCA6-126CE71DAE36}" srcId="{441A5571-A4C9-4A22-885C-CE06B1DE996C}" destId="{52B6039B-25D8-4DA6-A855-B32BAC68C798}" srcOrd="0" destOrd="0" parTransId="{B20BB8AD-3421-47A3-9D49-90C25A92F112}" sibTransId="{865BFBC4-6E3E-4C71-A770-97A2B3E45D73}"/>
    <dgm:cxn modelId="{E3B3FD55-E537-414E-97AF-655220BBB18F}" type="presOf" srcId="{441A5571-A4C9-4A22-885C-CE06B1DE996C}" destId="{DDBA1709-0299-4E45-99BD-4FD150C6B3C8}" srcOrd="0" destOrd="0" presId="urn:microsoft.com/office/officeart/2005/8/layout/vList2"/>
    <dgm:cxn modelId="{3C5E20F3-2C1C-456F-B274-25C03A3A6244}" type="presOf" srcId="{52B6039B-25D8-4DA6-A855-B32BAC68C798}" destId="{0A384753-E588-4E26-AAA3-DBD8B23E62E0}" srcOrd="0" destOrd="0" presId="urn:microsoft.com/office/officeart/2005/8/layout/vList2"/>
    <dgm:cxn modelId="{C93622D2-1927-4D12-8232-ED0D2EF27007}" srcId="{441A5571-A4C9-4A22-885C-CE06B1DE996C}" destId="{C80607A8-F94D-4D8C-B77E-7A5E0C01D275}" srcOrd="1" destOrd="0" parTransId="{AFC0FB94-058F-4285-A49F-739C91AF8397}" sibTransId="{B318D095-5245-4976-A106-A5A2E521AE4C}"/>
    <dgm:cxn modelId="{5CD772D1-F5D6-499D-A6E5-9AB28BAEB95E}" type="presParOf" srcId="{DDBA1709-0299-4E45-99BD-4FD150C6B3C8}" destId="{0A384753-E588-4E26-AAA3-DBD8B23E62E0}" srcOrd="0" destOrd="0" presId="urn:microsoft.com/office/officeart/2005/8/layout/vList2"/>
    <dgm:cxn modelId="{777121B4-F822-496E-BD1A-64EC12ECDB48}" type="presParOf" srcId="{DDBA1709-0299-4E45-99BD-4FD150C6B3C8}" destId="{4081F667-06D8-4188-9546-960082E837BF}" srcOrd="1" destOrd="0" presId="urn:microsoft.com/office/officeart/2005/8/layout/vList2"/>
    <dgm:cxn modelId="{054BCFD1-2A77-4A77-B828-B178CCCB266B}" type="presParOf" srcId="{DDBA1709-0299-4E45-99BD-4FD150C6B3C8}" destId="{5019BE73-8C36-485A-B1EC-D919D47596E6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FFBD67D-ECC9-457B-BBCB-4CA32571F621}" type="doc">
      <dgm:prSet loTypeId="urn:microsoft.com/office/officeart/2008/layout/SquareAccen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B7055E6-86D1-41F0-9E70-E2F18615DB3A}">
      <dgm:prSet phldrT="[Текст]"/>
      <dgm:spPr/>
      <dgm:t>
        <a:bodyPr/>
        <a:lstStyle/>
        <a:p>
          <a:r>
            <a:rPr lang="ru-RU" dirty="0" smtClean="0"/>
            <a:t>Услуги ООО «Милосердие»</a:t>
          </a:r>
          <a:endParaRPr lang="ru-RU" dirty="0"/>
        </a:p>
      </dgm:t>
    </dgm:pt>
    <dgm:pt modelId="{9B4F51F3-B814-4409-B8DF-D0A5D1FAB8CC}" type="parTrans" cxnId="{D2547CA4-4EB2-44C8-AAB0-949FB18A8CD5}">
      <dgm:prSet/>
      <dgm:spPr/>
      <dgm:t>
        <a:bodyPr/>
        <a:lstStyle/>
        <a:p>
          <a:endParaRPr lang="ru-RU"/>
        </a:p>
      </dgm:t>
    </dgm:pt>
    <dgm:pt modelId="{178B64D2-3B91-44A1-83BE-3EA7D0C616CA}" type="sibTrans" cxnId="{D2547CA4-4EB2-44C8-AAB0-949FB18A8CD5}">
      <dgm:prSet/>
      <dgm:spPr/>
      <dgm:t>
        <a:bodyPr/>
        <a:lstStyle/>
        <a:p>
          <a:endParaRPr lang="ru-RU"/>
        </a:p>
      </dgm:t>
    </dgm:pt>
    <dgm:pt modelId="{988252E5-E7BC-4B18-8B8A-82DF64955933}">
      <dgm:prSet phldrT="[Текст]"/>
      <dgm:spPr/>
      <dgm:t>
        <a:bodyPr/>
        <a:lstStyle/>
        <a:p>
          <a:r>
            <a:rPr lang="ru-RU" dirty="0" smtClean="0"/>
            <a:t>комплексная уборка квартир</a:t>
          </a:r>
          <a:endParaRPr lang="ru-RU" dirty="0"/>
        </a:p>
      </dgm:t>
    </dgm:pt>
    <dgm:pt modelId="{D376FE2F-18A0-4CC6-84CE-C134B741E6E3}" type="parTrans" cxnId="{0FBADFEB-2E57-42DF-9831-D613E2666264}">
      <dgm:prSet/>
      <dgm:spPr/>
      <dgm:t>
        <a:bodyPr/>
        <a:lstStyle/>
        <a:p>
          <a:endParaRPr lang="ru-RU"/>
        </a:p>
      </dgm:t>
    </dgm:pt>
    <dgm:pt modelId="{8C0767CA-4A97-48A8-81F6-9DF59818E17E}" type="sibTrans" cxnId="{0FBADFEB-2E57-42DF-9831-D613E2666264}">
      <dgm:prSet/>
      <dgm:spPr/>
      <dgm:t>
        <a:bodyPr/>
        <a:lstStyle/>
        <a:p>
          <a:endParaRPr lang="ru-RU"/>
        </a:p>
      </dgm:t>
    </dgm:pt>
    <dgm:pt modelId="{2388E947-99CB-4439-8C11-56CA6F5804AA}">
      <dgm:prSet phldrT="[Текст]"/>
      <dgm:spPr/>
      <dgm:t>
        <a:bodyPr/>
        <a:lstStyle/>
        <a:p>
          <a:r>
            <a:rPr lang="ru-RU" dirty="0" smtClean="0"/>
            <a:t>санитарно-гигиенические услуги</a:t>
          </a:r>
          <a:endParaRPr lang="ru-RU" dirty="0"/>
        </a:p>
      </dgm:t>
    </dgm:pt>
    <dgm:pt modelId="{E297B89D-1590-48B8-A975-FBA6CBC033EF}" type="parTrans" cxnId="{7802DB8C-1D2E-4A19-ACBC-3F5E3A38212E}">
      <dgm:prSet/>
      <dgm:spPr/>
      <dgm:t>
        <a:bodyPr/>
        <a:lstStyle/>
        <a:p>
          <a:endParaRPr lang="ru-RU"/>
        </a:p>
      </dgm:t>
    </dgm:pt>
    <dgm:pt modelId="{5EDBB3D5-89F6-4CB7-BAD7-02215D9CD81D}" type="sibTrans" cxnId="{7802DB8C-1D2E-4A19-ACBC-3F5E3A38212E}">
      <dgm:prSet/>
      <dgm:spPr/>
      <dgm:t>
        <a:bodyPr/>
        <a:lstStyle/>
        <a:p>
          <a:endParaRPr lang="ru-RU"/>
        </a:p>
      </dgm:t>
    </dgm:pt>
    <dgm:pt modelId="{C118B136-3F36-46E7-8025-249346B68546}">
      <dgm:prSet phldrT="[Текст]"/>
      <dgm:spPr/>
      <dgm:t>
        <a:bodyPr/>
        <a:lstStyle/>
        <a:p>
          <a:r>
            <a:rPr lang="ru-RU" dirty="0" smtClean="0"/>
            <a:t>социально-патронажные услуги</a:t>
          </a:r>
          <a:endParaRPr lang="ru-RU" dirty="0"/>
        </a:p>
      </dgm:t>
    </dgm:pt>
    <dgm:pt modelId="{700B6626-B84C-40F6-B782-4DC4FACAE55D}" type="parTrans" cxnId="{E45E8601-22C9-4402-B099-45D4A2500BE5}">
      <dgm:prSet/>
      <dgm:spPr/>
      <dgm:t>
        <a:bodyPr/>
        <a:lstStyle/>
        <a:p>
          <a:endParaRPr lang="ru-RU"/>
        </a:p>
      </dgm:t>
    </dgm:pt>
    <dgm:pt modelId="{9CD8E00F-0D6B-4413-9CDF-4E5CD71A9C74}" type="sibTrans" cxnId="{E45E8601-22C9-4402-B099-45D4A2500BE5}">
      <dgm:prSet/>
      <dgm:spPr/>
      <dgm:t>
        <a:bodyPr/>
        <a:lstStyle/>
        <a:p>
          <a:endParaRPr lang="ru-RU"/>
        </a:p>
      </dgm:t>
    </dgm:pt>
    <dgm:pt modelId="{CF614374-03DA-4030-97F0-BAE997781ECC}">
      <dgm:prSet phldrT="[Текст]"/>
      <dgm:spPr/>
      <dgm:t>
        <a:bodyPr/>
        <a:lstStyle/>
        <a:p>
          <a:r>
            <a:rPr lang="ru-RU" dirty="0" smtClean="0"/>
            <a:t>Социально-медицинские услуги</a:t>
          </a:r>
          <a:endParaRPr lang="ru-RU" dirty="0"/>
        </a:p>
      </dgm:t>
    </dgm:pt>
    <dgm:pt modelId="{D29753E6-3D18-49F8-999B-DFC7CFF6BD7C}" type="parTrans" cxnId="{874FB1FC-D311-4E0A-B37D-0C7BF455125A}">
      <dgm:prSet/>
      <dgm:spPr/>
      <dgm:t>
        <a:bodyPr/>
        <a:lstStyle/>
        <a:p>
          <a:endParaRPr lang="ru-RU"/>
        </a:p>
      </dgm:t>
    </dgm:pt>
    <dgm:pt modelId="{84DF04E2-7178-4251-853E-56A7ACF6EBED}" type="sibTrans" cxnId="{874FB1FC-D311-4E0A-B37D-0C7BF455125A}">
      <dgm:prSet/>
      <dgm:spPr/>
      <dgm:t>
        <a:bodyPr/>
        <a:lstStyle/>
        <a:p>
          <a:endParaRPr lang="ru-RU"/>
        </a:p>
      </dgm:t>
    </dgm:pt>
    <dgm:pt modelId="{DCD03A3E-4A64-419B-8937-E514A8B2B4C4}" type="pres">
      <dgm:prSet presAssocID="{0FFBD67D-ECC9-457B-BBCB-4CA32571F621}" presName="layout" presStyleCnt="0">
        <dgm:presLayoutVars>
          <dgm:chMax/>
          <dgm:chPref/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FEC6CDAA-BFA0-4272-BA2A-BDDA05871717}" type="pres">
      <dgm:prSet presAssocID="{3B7055E6-86D1-41F0-9E70-E2F18615DB3A}" presName="root" presStyleCnt="0">
        <dgm:presLayoutVars>
          <dgm:chMax/>
          <dgm:chPref/>
        </dgm:presLayoutVars>
      </dgm:prSet>
      <dgm:spPr/>
    </dgm:pt>
    <dgm:pt modelId="{D391F946-C59C-470E-957E-68EAA464D207}" type="pres">
      <dgm:prSet presAssocID="{3B7055E6-86D1-41F0-9E70-E2F18615DB3A}" presName="rootComposite" presStyleCnt="0">
        <dgm:presLayoutVars/>
      </dgm:prSet>
      <dgm:spPr/>
    </dgm:pt>
    <dgm:pt modelId="{49F3F596-668C-4DC8-8065-A1CFF0F6B9C1}" type="pres">
      <dgm:prSet presAssocID="{3B7055E6-86D1-41F0-9E70-E2F18615DB3A}" presName="ParentAccent" presStyleLbl="alignNode1" presStyleIdx="0" presStyleCnt="1"/>
      <dgm:spPr/>
    </dgm:pt>
    <dgm:pt modelId="{5DFA4F3E-4993-41E4-A12F-613475B57AC9}" type="pres">
      <dgm:prSet presAssocID="{3B7055E6-86D1-41F0-9E70-E2F18615DB3A}" presName="ParentSmallAccent" presStyleLbl="fgAcc1" presStyleIdx="0" presStyleCnt="1"/>
      <dgm:spPr/>
    </dgm:pt>
    <dgm:pt modelId="{54A6A2D3-26C1-43CE-A54B-CEC720952497}" type="pres">
      <dgm:prSet presAssocID="{3B7055E6-86D1-41F0-9E70-E2F18615DB3A}" presName="Parent" presStyleLbl="revTx" presStyleIdx="0" presStyleCnt="5">
        <dgm:presLayoutVars>
          <dgm:chMax/>
          <dgm:chPref val="4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2F2B299-5BA1-4139-B7CD-B71C2A740F41}" type="pres">
      <dgm:prSet presAssocID="{3B7055E6-86D1-41F0-9E70-E2F18615DB3A}" presName="childShape" presStyleCnt="0">
        <dgm:presLayoutVars>
          <dgm:chMax val="0"/>
          <dgm:chPref val="0"/>
        </dgm:presLayoutVars>
      </dgm:prSet>
      <dgm:spPr/>
    </dgm:pt>
    <dgm:pt modelId="{F7EE66D2-056E-4823-AE83-543B53D1B422}" type="pres">
      <dgm:prSet presAssocID="{988252E5-E7BC-4B18-8B8A-82DF64955933}" presName="childComposite" presStyleCnt="0">
        <dgm:presLayoutVars>
          <dgm:chMax val="0"/>
          <dgm:chPref val="0"/>
        </dgm:presLayoutVars>
      </dgm:prSet>
      <dgm:spPr/>
    </dgm:pt>
    <dgm:pt modelId="{AB3F6273-AA90-4576-A9AA-0B1F31C6F3AC}" type="pres">
      <dgm:prSet presAssocID="{988252E5-E7BC-4B18-8B8A-82DF64955933}" presName="ChildAccent" presStyleLbl="solidFgAcc1" presStyleIdx="0" presStyleCnt="4"/>
      <dgm:spPr/>
    </dgm:pt>
    <dgm:pt modelId="{1A0B5B5A-5D3A-4C70-B0CB-0A30A1CDBF5A}" type="pres">
      <dgm:prSet presAssocID="{988252E5-E7BC-4B18-8B8A-82DF64955933}" presName="Child" presStyleLbl="revTx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4F8F915-5C79-48C5-A313-82D7CF2DED50}" type="pres">
      <dgm:prSet presAssocID="{2388E947-99CB-4439-8C11-56CA6F5804AA}" presName="childComposite" presStyleCnt="0">
        <dgm:presLayoutVars>
          <dgm:chMax val="0"/>
          <dgm:chPref val="0"/>
        </dgm:presLayoutVars>
      </dgm:prSet>
      <dgm:spPr/>
    </dgm:pt>
    <dgm:pt modelId="{9F4EBBD4-BD17-4937-9C19-2C52510EF29E}" type="pres">
      <dgm:prSet presAssocID="{2388E947-99CB-4439-8C11-56CA6F5804AA}" presName="ChildAccent" presStyleLbl="solidFgAcc1" presStyleIdx="1" presStyleCnt="4"/>
      <dgm:spPr/>
    </dgm:pt>
    <dgm:pt modelId="{80142965-9E94-4119-9459-8CFC58E5235D}" type="pres">
      <dgm:prSet presAssocID="{2388E947-99CB-4439-8C11-56CA6F5804AA}" presName="Child" presStyleLbl="revTx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465206C-FABC-45C4-A9AC-1B6EFFCBE3CB}" type="pres">
      <dgm:prSet presAssocID="{C118B136-3F36-46E7-8025-249346B68546}" presName="childComposite" presStyleCnt="0">
        <dgm:presLayoutVars>
          <dgm:chMax val="0"/>
          <dgm:chPref val="0"/>
        </dgm:presLayoutVars>
      </dgm:prSet>
      <dgm:spPr/>
    </dgm:pt>
    <dgm:pt modelId="{1AFA12DC-F9B1-456C-BDF5-6ADAF8067A6C}" type="pres">
      <dgm:prSet presAssocID="{C118B136-3F36-46E7-8025-249346B68546}" presName="ChildAccent" presStyleLbl="solidFgAcc1" presStyleIdx="2" presStyleCnt="4"/>
      <dgm:spPr/>
    </dgm:pt>
    <dgm:pt modelId="{26448EDD-5386-4785-851A-C538BD42AEDE}" type="pres">
      <dgm:prSet presAssocID="{C118B136-3F36-46E7-8025-249346B68546}" presName="Child" presStyleLbl="revTx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A5F2EAA-9AFF-421F-A9B2-581AAF1F2DBD}" type="pres">
      <dgm:prSet presAssocID="{CF614374-03DA-4030-97F0-BAE997781ECC}" presName="childComposite" presStyleCnt="0">
        <dgm:presLayoutVars>
          <dgm:chMax val="0"/>
          <dgm:chPref val="0"/>
        </dgm:presLayoutVars>
      </dgm:prSet>
      <dgm:spPr/>
    </dgm:pt>
    <dgm:pt modelId="{81447140-C4EE-48FF-83CE-BA00A9B75F7F}" type="pres">
      <dgm:prSet presAssocID="{CF614374-03DA-4030-97F0-BAE997781ECC}" presName="ChildAccent" presStyleLbl="solidFgAcc1" presStyleIdx="3" presStyleCnt="4"/>
      <dgm:spPr/>
    </dgm:pt>
    <dgm:pt modelId="{EE54AFE6-18F6-4A05-B825-9403DAC85AF7}" type="pres">
      <dgm:prSet presAssocID="{CF614374-03DA-4030-97F0-BAE997781ECC}" presName="Child" presStyleLbl="revTx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45E8601-22C9-4402-B099-45D4A2500BE5}" srcId="{3B7055E6-86D1-41F0-9E70-E2F18615DB3A}" destId="{C118B136-3F36-46E7-8025-249346B68546}" srcOrd="2" destOrd="0" parTransId="{700B6626-B84C-40F6-B782-4DC4FACAE55D}" sibTransId="{9CD8E00F-0D6B-4413-9CDF-4E5CD71A9C74}"/>
    <dgm:cxn modelId="{23ABD5FA-0AF3-4FEE-85FE-03ED02560942}" type="presOf" srcId="{CF614374-03DA-4030-97F0-BAE997781ECC}" destId="{EE54AFE6-18F6-4A05-B825-9403DAC85AF7}" srcOrd="0" destOrd="0" presId="urn:microsoft.com/office/officeart/2008/layout/SquareAccentList"/>
    <dgm:cxn modelId="{BA508C60-EB71-4C5A-A5F6-600825F06D51}" type="presOf" srcId="{C118B136-3F36-46E7-8025-249346B68546}" destId="{26448EDD-5386-4785-851A-C538BD42AEDE}" srcOrd="0" destOrd="0" presId="urn:microsoft.com/office/officeart/2008/layout/SquareAccentList"/>
    <dgm:cxn modelId="{0FBADFEB-2E57-42DF-9831-D613E2666264}" srcId="{3B7055E6-86D1-41F0-9E70-E2F18615DB3A}" destId="{988252E5-E7BC-4B18-8B8A-82DF64955933}" srcOrd="0" destOrd="0" parTransId="{D376FE2F-18A0-4CC6-84CE-C134B741E6E3}" sibTransId="{8C0767CA-4A97-48A8-81F6-9DF59818E17E}"/>
    <dgm:cxn modelId="{716E6FF0-49A1-4DFC-A800-6D67947410ED}" type="presOf" srcId="{3B7055E6-86D1-41F0-9E70-E2F18615DB3A}" destId="{54A6A2D3-26C1-43CE-A54B-CEC720952497}" srcOrd="0" destOrd="0" presId="urn:microsoft.com/office/officeart/2008/layout/SquareAccentList"/>
    <dgm:cxn modelId="{069D35CB-B0D3-4C47-B681-0DFB0B796095}" type="presOf" srcId="{0FFBD67D-ECC9-457B-BBCB-4CA32571F621}" destId="{DCD03A3E-4A64-419B-8937-E514A8B2B4C4}" srcOrd="0" destOrd="0" presId="urn:microsoft.com/office/officeart/2008/layout/SquareAccentList"/>
    <dgm:cxn modelId="{D2547CA4-4EB2-44C8-AAB0-949FB18A8CD5}" srcId="{0FFBD67D-ECC9-457B-BBCB-4CA32571F621}" destId="{3B7055E6-86D1-41F0-9E70-E2F18615DB3A}" srcOrd="0" destOrd="0" parTransId="{9B4F51F3-B814-4409-B8DF-D0A5D1FAB8CC}" sibTransId="{178B64D2-3B91-44A1-83BE-3EA7D0C616CA}"/>
    <dgm:cxn modelId="{1FD1D150-5891-4BEE-8BAE-AE1A0EC7F45F}" type="presOf" srcId="{988252E5-E7BC-4B18-8B8A-82DF64955933}" destId="{1A0B5B5A-5D3A-4C70-B0CB-0A30A1CDBF5A}" srcOrd="0" destOrd="0" presId="urn:microsoft.com/office/officeart/2008/layout/SquareAccentList"/>
    <dgm:cxn modelId="{874FB1FC-D311-4E0A-B37D-0C7BF455125A}" srcId="{3B7055E6-86D1-41F0-9E70-E2F18615DB3A}" destId="{CF614374-03DA-4030-97F0-BAE997781ECC}" srcOrd="3" destOrd="0" parTransId="{D29753E6-3D18-49F8-999B-DFC7CFF6BD7C}" sibTransId="{84DF04E2-7178-4251-853E-56A7ACF6EBED}"/>
    <dgm:cxn modelId="{7802DB8C-1D2E-4A19-ACBC-3F5E3A38212E}" srcId="{3B7055E6-86D1-41F0-9E70-E2F18615DB3A}" destId="{2388E947-99CB-4439-8C11-56CA6F5804AA}" srcOrd="1" destOrd="0" parTransId="{E297B89D-1590-48B8-A975-FBA6CBC033EF}" sibTransId="{5EDBB3D5-89F6-4CB7-BAD7-02215D9CD81D}"/>
    <dgm:cxn modelId="{E0C174DA-EF9C-4264-9C2D-09AEC9EBF69F}" type="presOf" srcId="{2388E947-99CB-4439-8C11-56CA6F5804AA}" destId="{80142965-9E94-4119-9459-8CFC58E5235D}" srcOrd="0" destOrd="0" presId="urn:microsoft.com/office/officeart/2008/layout/SquareAccentList"/>
    <dgm:cxn modelId="{8EFB0AFC-A6AC-40B8-B8F5-76044C56C014}" type="presParOf" srcId="{DCD03A3E-4A64-419B-8937-E514A8B2B4C4}" destId="{FEC6CDAA-BFA0-4272-BA2A-BDDA05871717}" srcOrd="0" destOrd="0" presId="urn:microsoft.com/office/officeart/2008/layout/SquareAccentList"/>
    <dgm:cxn modelId="{6A1FB1D6-3028-4BF8-8710-01284583BB4E}" type="presParOf" srcId="{FEC6CDAA-BFA0-4272-BA2A-BDDA05871717}" destId="{D391F946-C59C-470E-957E-68EAA464D207}" srcOrd="0" destOrd="0" presId="urn:microsoft.com/office/officeart/2008/layout/SquareAccentList"/>
    <dgm:cxn modelId="{08314863-097A-447C-BBB4-7395A2690F1C}" type="presParOf" srcId="{D391F946-C59C-470E-957E-68EAA464D207}" destId="{49F3F596-668C-4DC8-8065-A1CFF0F6B9C1}" srcOrd="0" destOrd="0" presId="urn:microsoft.com/office/officeart/2008/layout/SquareAccentList"/>
    <dgm:cxn modelId="{D4FC3B45-F9E2-4E9A-95E9-BCF55EC39929}" type="presParOf" srcId="{D391F946-C59C-470E-957E-68EAA464D207}" destId="{5DFA4F3E-4993-41E4-A12F-613475B57AC9}" srcOrd="1" destOrd="0" presId="urn:microsoft.com/office/officeart/2008/layout/SquareAccentList"/>
    <dgm:cxn modelId="{9068FD88-CA75-4950-9BD2-F019BD41585E}" type="presParOf" srcId="{D391F946-C59C-470E-957E-68EAA464D207}" destId="{54A6A2D3-26C1-43CE-A54B-CEC720952497}" srcOrd="2" destOrd="0" presId="urn:microsoft.com/office/officeart/2008/layout/SquareAccentList"/>
    <dgm:cxn modelId="{5C06DAB9-CBE7-4A26-9D3E-AED61A068207}" type="presParOf" srcId="{FEC6CDAA-BFA0-4272-BA2A-BDDA05871717}" destId="{72F2B299-5BA1-4139-B7CD-B71C2A740F41}" srcOrd="1" destOrd="0" presId="urn:microsoft.com/office/officeart/2008/layout/SquareAccentList"/>
    <dgm:cxn modelId="{BC37F2FA-89FC-4CC9-A168-F0EF0335FC7F}" type="presParOf" srcId="{72F2B299-5BA1-4139-B7CD-B71C2A740F41}" destId="{F7EE66D2-056E-4823-AE83-543B53D1B422}" srcOrd="0" destOrd="0" presId="urn:microsoft.com/office/officeart/2008/layout/SquareAccentList"/>
    <dgm:cxn modelId="{8626CDC2-E6D9-436A-9753-EA521573E51B}" type="presParOf" srcId="{F7EE66D2-056E-4823-AE83-543B53D1B422}" destId="{AB3F6273-AA90-4576-A9AA-0B1F31C6F3AC}" srcOrd="0" destOrd="0" presId="urn:microsoft.com/office/officeart/2008/layout/SquareAccentList"/>
    <dgm:cxn modelId="{20AC5798-F6DF-4B85-A293-3CAE446ABFF4}" type="presParOf" srcId="{F7EE66D2-056E-4823-AE83-543B53D1B422}" destId="{1A0B5B5A-5D3A-4C70-B0CB-0A30A1CDBF5A}" srcOrd="1" destOrd="0" presId="urn:microsoft.com/office/officeart/2008/layout/SquareAccentList"/>
    <dgm:cxn modelId="{FF58DF35-7FAD-4FCC-9921-88C60AF57BA2}" type="presParOf" srcId="{72F2B299-5BA1-4139-B7CD-B71C2A740F41}" destId="{04F8F915-5C79-48C5-A313-82D7CF2DED50}" srcOrd="1" destOrd="0" presId="urn:microsoft.com/office/officeart/2008/layout/SquareAccentList"/>
    <dgm:cxn modelId="{CC6A33C3-FB7A-469E-93D2-A65BB72D1C33}" type="presParOf" srcId="{04F8F915-5C79-48C5-A313-82D7CF2DED50}" destId="{9F4EBBD4-BD17-4937-9C19-2C52510EF29E}" srcOrd="0" destOrd="0" presId="urn:microsoft.com/office/officeart/2008/layout/SquareAccentList"/>
    <dgm:cxn modelId="{202AB110-1D07-47A3-8E12-649C1ACB33DD}" type="presParOf" srcId="{04F8F915-5C79-48C5-A313-82D7CF2DED50}" destId="{80142965-9E94-4119-9459-8CFC58E5235D}" srcOrd="1" destOrd="0" presId="urn:microsoft.com/office/officeart/2008/layout/SquareAccentList"/>
    <dgm:cxn modelId="{104A6D55-44B9-4721-9C09-7098B13FCF1B}" type="presParOf" srcId="{72F2B299-5BA1-4139-B7CD-B71C2A740F41}" destId="{E465206C-FABC-45C4-A9AC-1B6EFFCBE3CB}" srcOrd="2" destOrd="0" presId="urn:microsoft.com/office/officeart/2008/layout/SquareAccentList"/>
    <dgm:cxn modelId="{9F28A5FA-49B9-408B-91DA-C6AAC02881CE}" type="presParOf" srcId="{E465206C-FABC-45C4-A9AC-1B6EFFCBE3CB}" destId="{1AFA12DC-F9B1-456C-BDF5-6ADAF8067A6C}" srcOrd="0" destOrd="0" presId="urn:microsoft.com/office/officeart/2008/layout/SquareAccentList"/>
    <dgm:cxn modelId="{FFA1027A-088D-4CDA-9DB5-61D88BF74E80}" type="presParOf" srcId="{E465206C-FABC-45C4-A9AC-1B6EFFCBE3CB}" destId="{26448EDD-5386-4785-851A-C538BD42AEDE}" srcOrd="1" destOrd="0" presId="urn:microsoft.com/office/officeart/2008/layout/SquareAccentList"/>
    <dgm:cxn modelId="{D848E370-F8E2-480A-A865-ACE7DF466412}" type="presParOf" srcId="{72F2B299-5BA1-4139-B7CD-B71C2A740F41}" destId="{3A5F2EAA-9AFF-421F-A9B2-581AAF1F2DBD}" srcOrd="3" destOrd="0" presId="urn:microsoft.com/office/officeart/2008/layout/SquareAccentList"/>
    <dgm:cxn modelId="{19A3222E-FB02-4ED6-8B24-2573BBEA5177}" type="presParOf" srcId="{3A5F2EAA-9AFF-421F-A9B2-581AAF1F2DBD}" destId="{81447140-C4EE-48FF-83CE-BA00A9B75F7F}" srcOrd="0" destOrd="0" presId="urn:microsoft.com/office/officeart/2008/layout/SquareAccentList"/>
    <dgm:cxn modelId="{A1228E92-7CB3-4FB2-AB3B-AC2C2D756602}" type="presParOf" srcId="{3A5F2EAA-9AFF-421F-A9B2-581AAF1F2DBD}" destId="{EE54AFE6-18F6-4A05-B825-9403DAC85AF7}" srcOrd="1" destOrd="0" presId="urn:microsoft.com/office/officeart/2008/layout/Square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DB94979-1341-4460-AF8F-252B8582D0DF}" type="doc">
      <dgm:prSet loTypeId="urn:microsoft.com/office/officeart/2005/8/layout/hList9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C42DF8B-8E2F-4902-ADD4-AA48A1076B57}">
      <dgm:prSet phldrT="[Текст]"/>
      <dgm:spPr/>
      <dgm:t>
        <a:bodyPr/>
        <a:lstStyle/>
        <a:p>
          <a:r>
            <a:rPr lang="ru-RU" dirty="0" smtClean="0"/>
            <a:t>2018</a:t>
          </a:r>
          <a:endParaRPr lang="ru-RU" dirty="0"/>
        </a:p>
      </dgm:t>
    </dgm:pt>
    <dgm:pt modelId="{DFC94579-6592-49A1-A18F-CF8F97EDF2D3}" type="parTrans" cxnId="{7DB632E8-E1E2-4574-B245-1E85A849E495}">
      <dgm:prSet/>
      <dgm:spPr/>
      <dgm:t>
        <a:bodyPr/>
        <a:lstStyle/>
        <a:p>
          <a:endParaRPr lang="ru-RU"/>
        </a:p>
      </dgm:t>
    </dgm:pt>
    <dgm:pt modelId="{6276FB89-A848-483D-8FFE-A1457A58B000}" type="sibTrans" cxnId="{7DB632E8-E1E2-4574-B245-1E85A849E495}">
      <dgm:prSet/>
      <dgm:spPr/>
      <dgm:t>
        <a:bodyPr/>
        <a:lstStyle/>
        <a:p>
          <a:endParaRPr lang="ru-RU"/>
        </a:p>
      </dgm:t>
    </dgm:pt>
    <dgm:pt modelId="{7A069632-D2DF-4728-B72B-4876D34ACC35}">
      <dgm:prSet phldrT="[Текст]"/>
      <dgm:spPr/>
      <dgm:t>
        <a:bodyPr/>
        <a:lstStyle/>
        <a:p>
          <a:r>
            <a:rPr lang="ru-RU" dirty="0" smtClean="0"/>
            <a:t>3514 сертификата</a:t>
          </a:r>
          <a:endParaRPr lang="ru-RU" dirty="0"/>
        </a:p>
      </dgm:t>
    </dgm:pt>
    <dgm:pt modelId="{2A69F32D-BD4D-4691-B90C-EEF997D2AB51}" type="parTrans" cxnId="{DF6DF6C1-3066-4622-B5BD-A5D10E06EF7A}">
      <dgm:prSet/>
      <dgm:spPr/>
      <dgm:t>
        <a:bodyPr/>
        <a:lstStyle/>
        <a:p>
          <a:endParaRPr lang="ru-RU"/>
        </a:p>
      </dgm:t>
    </dgm:pt>
    <dgm:pt modelId="{2AE0A429-6D00-4C58-AB08-98AC9E60A90E}" type="sibTrans" cxnId="{DF6DF6C1-3066-4622-B5BD-A5D10E06EF7A}">
      <dgm:prSet/>
      <dgm:spPr/>
      <dgm:t>
        <a:bodyPr/>
        <a:lstStyle/>
        <a:p>
          <a:endParaRPr lang="ru-RU"/>
        </a:p>
      </dgm:t>
    </dgm:pt>
    <dgm:pt modelId="{B4C99225-C5FF-4F31-BEC9-D685C1818C37}">
      <dgm:prSet phldrT="[Текст]"/>
      <dgm:spPr/>
      <dgm:t>
        <a:bodyPr/>
        <a:lstStyle/>
        <a:p>
          <a:r>
            <a:rPr lang="ru-RU" dirty="0" smtClean="0"/>
            <a:t>На сумму </a:t>
          </a:r>
        </a:p>
        <a:p>
          <a:r>
            <a:rPr lang="ru-RU" dirty="0" smtClean="0"/>
            <a:t>7 028 000 руб.</a:t>
          </a:r>
          <a:endParaRPr lang="ru-RU" dirty="0"/>
        </a:p>
      </dgm:t>
    </dgm:pt>
    <dgm:pt modelId="{A429B9A9-0D7D-48AD-A8D5-E32936396E95}" type="parTrans" cxnId="{CDDDD932-F371-4480-8876-E3AA0A2CA112}">
      <dgm:prSet/>
      <dgm:spPr/>
      <dgm:t>
        <a:bodyPr/>
        <a:lstStyle/>
        <a:p>
          <a:endParaRPr lang="ru-RU"/>
        </a:p>
      </dgm:t>
    </dgm:pt>
    <dgm:pt modelId="{3DCBB02B-C49C-4441-9A9C-D7A880312BBE}" type="sibTrans" cxnId="{CDDDD932-F371-4480-8876-E3AA0A2CA112}">
      <dgm:prSet/>
      <dgm:spPr/>
      <dgm:t>
        <a:bodyPr/>
        <a:lstStyle/>
        <a:p>
          <a:endParaRPr lang="ru-RU"/>
        </a:p>
      </dgm:t>
    </dgm:pt>
    <dgm:pt modelId="{B14C874E-4948-41D9-B0A3-6934C9C9AB4F}">
      <dgm:prSet phldrT="[Текст]"/>
      <dgm:spPr/>
      <dgm:t>
        <a:bodyPr/>
        <a:lstStyle/>
        <a:p>
          <a:r>
            <a:rPr lang="ru-RU" dirty="0" smtClean="0"/>
            <a:t>2019</a:t>
          </a:r>
          <a:endParaRPr lang="ru-RU" dirty="0"/>
        </a:p>
      </dgm:t>
    </dgm:pt>
    <dgm:pt modelId="{ED954939-5164-4719-9164-C6EC2E70818D}" type="parTrans" cxnId="{F3C679AB-FC66-426E-BD5A-42AA87A21489}">
      <dgm:prSet/>
      <dgm:spPr/>
      <dgm:t>
        <a:bodyPr/>
        <a:lstStyle/>
        <a:p>
          <a:endParaRPr lang="ru-RU"/>
        </a:p>
      </dgm:t>
    </dgm:pt>
    <dgm:pt modelId="{45FD9B60-031D-4DEF-86F2-6B93610BF1BD}" type="sibTrans" cxnId="{F3C679AB-FC66-426E-BD5A-42AA87A21489}">
      <dgm:prSet/>
      <dgm:spPr/>
      <dgm:t>
        <a:bodyPr/>
        <a:lstStyle/>
        <a:p>
          <a:endParaRPr lang="ru-RU"/>
        </a:p>
      </dgm:t>
    </dgm:pt>
    <dgm:pt modelId="{AA80308F-C65B-4634-B1CB-1AA962877338}">
      <dgm:prSet phldrT="[Текст]"/>
      <dgm:spPr/>
      <dgm:t>
        <a:bodyPr/>
        <a:lstStyle/>
        <a:p>
          <a:r>
            <a:rPr lang="ru-RU" dirty="0" smtClean="0"/>
            <a:t>3826 сертификата</a:t>
          </a:r>
          <a:endParaRPr lang="ru-RU" dirty="0"/>
        </a:p>
      </dgm:t>
    </dgm:pt>
    <dgm:pt modelId="{1A52D17E-FBDB-4ED9-B4C8-C5D13E517987}" type="parTrans" cxnId="{00EAAB51-099F-4E3D-A87E-47428B83BC29}">
      <dgm:prSet/>
      <dgm:spPr/>
      <dgm:t>
        <a:bodyPr/>
        <a:lstStyle/>
        <a:p>
          <a:endParaRPr lang="ru-RU"/>
        </a:p>
      </dgm:t>
    </dgm:pt>
    <dgm:pt modelId="{5FF9642E-E220-4ECF-B68E-0B351584DF9F}" type="sibTrans" cxnId="{00EAAB51-099F-4E3D-A87E-47428B83BC29}">
      <dgm:prSet/>
      <dgm:spPr/>
      <dgm:t>
        <a:bodyPr/>
        <a:lstStyle/>
        <a:p>
          <a:endParaRPr lang="ru-RU"/>
        </a:p>
      </dgm:t>
    </dgm:pt>
    <dgm:pt modelId="{A8189CD0-05FB-4B2A-AE85-A7B1C3C60D31}">
      <dgm:prSet phldrT="[Текст]"/>
      <dgm:spPr/>
      <dgm:t>
        <a:bodyPr/>
        <a:lstStyle/>
        <a:p>
          <a:r>
            <a:rPr lang="ru-RU" dirty="0" smtClean="0"/>
            <a:t>На сумму </a:t>
          </a:r>
        </a:p>
        <a:p>
          <a:r>
            <a:rPr lang="ru-RU" dirty="0" smtClean="0"/>
            <a:t>7 652 000 руб.</a:t>
          </a:r>
          <a:endParaRPr lang="ru-RU" dirty="0"/>
        </a:p>
      </dgm:t>
    </dgm:pt>
    <dgm:pt modelId="{27A41ED7-90DA-4FE0-AAA4-1900086C44B7}" type="parTrans" cxnId="{A5C9C673-BDA0-413E-8572-50F1C1025E4E}">
      <dgm:prSet/>
      <dgm:spPr/>
      <dgm:t>
        <a:bodyPr/>
        <a:lstStyle/>
        <a:p>
          <a:endParaRPr lang="ru-RU"/>
        </a:p>
      </dgm:t>
    </dgm:pt>
    <dgm:pt modelId="{7B3B334A-02D2-4BAD-9F2E-8FE85C6817EE}" type="sibTrans" cxnId="{A5C9C673-BDA0-413E-8572-50F1C1025E4E}">
      <dgm:prSet/>
      <dgm:spPr/>
      <dgm:t>
        <a:bodyPr/>
        <a:lstStyle/>
        <a:p>
          <a:endParaRPr lang="ru-RU"/>
        </a:p>
      </dgm:t>
    </dgm:pt>
    <dgm:pt modelId="{9778DC97-A8C7-4879-9A1A-C4157E6264EB}" type="pres">
      <dgm:prSet presAssocID="{7DB94979-1341-4460-AF8F-252B8582D0DF}" presName="list" presStyleCnt="0">
        <dgm:presLayoutVars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B218BB17-5BBB-4F1F-864D-3B8615BE18E6}" type="pres">
      <dgm:prSet presAssocID="{0C42DF8B-8E2F-4902-ADD4-AA48A1076B57}" presName="posSpace" presStyleCnt="0"/>
      <dgm:spPr/>
    </dgm:pt>
    <dgm:pt modelId="{EF9E9397-B751-426C-91EB-745BEB097FC6}" type="pres">
      <dgm:prSet presAssocID="{0C42DF8B-8E2F-4902-ADD4-AA48A1076B57}" presName="vertFlow" presStyleCnt="0"/>
      <dgm:spPr/>
    </dgm:pt>
    <dgm:pt modelId="{6F2E5DFD-0AA9-4847-B346-12E8AF1DC16A}" type="pres">
      <dgm:prSet presAssocID="{0C42DF8B-8E2F-4902-ADD4-AA48A1076B57}" presName="topSpace" presStyleCnt="0"/>
      <dgm:spPr/>
    </dgm:pt>
    <dgm:pt modelId="{EAC1814F-4BA9-4174-AD3F-877964D70DC9}" type="pres">
      <dgm:prSet presAssocID="{0C42DF8B-8E2F-4902-ADD4-AA48A1076B57}" presName="firstComp" presStyleCnt="0"/>
      <dgm:spPr/>
    </dgm:pt>
    <dgm:pt modelId="{3A30CFE1-7329-4000-BA59-EFE776832847}" type="pres">
      <dgm:prSet presAssocID="{0C42DF8B-8E2F-4902-ADD4-AA48A1076B57}" presName="firstChild" presStyleLbl="bgAccFollowNode1" presStyleIdx="0" presStyleCnt="4"/>
      <dgm:spPr/>
      <dgm:t>
        <a:bodyPr/>
        <a:lstStyle/>
        <a:p>
          <a:endParaRPr lang="ru-RU"/>
        </a:p>
      </dgm:t>
    </dgm:pt>
    <dgm:pt modelId="{E6E44A7C-8839-48DC-83EC-FF866867CBA7}" type="pres">
      <dgm:prSet presAssocID="{0C42DF8B-8E2F-4902-ADD4-AA48A1076B57}" presName="firstChildTx" presStyleLbl="b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EE90A0-7744-4A11-86FF-59253D9140F0}" type="pres">
      <dgm:prSet presAssocID="{B4C99225-C5FF-4F31-BEC9-D685C1818C37}" presName="comp" presStyleCnt="0"/>
      <dgm:spPr/>
    </dgm:pt>
    <dgm:pt modelId="{F8446A8D-9497-4ACE-909A-F7BB77BF839E}" type="pres">
      <dgm:prSet presAssocID="{B4C99225-C5FF-4F31-BEC9-D685C1818C37}" presName="child" presStyleLbl="bgAccFollowNode1" presStyleIdx="1" presStyleCnt="4"/>
      <dgm:spPr/>
      <dgm:t>
        <a:bodyPr/>
        <a:lstStyle/>
        <a:p>
          <a:endParaRPr lang="ru-RU"/>
        </a:p>
      </dgm:t>
    </dgm:pt>
    <dgm:pt modelId="{9898DAF2-E0D3-49F4-AC83-9AE86722A5FC}" type="pres">
      <dgm:prSet presAssocID="{B4C99225-C5FF-4F31-BEC9-D685C1818C37}" presName="childTx" presStyleLbl="b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BFA27BC-96BF-47B8-A8FD-3C4FFAB27098}" type="pres">
      <dgm:prSet presAssocID="{0C42DF8B-8E2F-4902-ADD4-AA48A1076B57}" presName="negSpace" presStyleCnt="0"/>
      <dgm:spPr/>
    </dgm:pt>
    <dgm:pt modelId="{C4574EE5-7CBC-44C5-BE4C-EAB582CC716D}" type="pres">
      <dgm:prSet presAssocID="{0C42DF8B-8E2F-4902-ADD4-AA48A1076B57}" presName="circle" presStyleLbl="node1" presStyleIdx="0" presStyleCnt="2"/>
      <dgm:spPr/>
      <dgm:t>
        <a:bodyPr/>
        <a:lstStyle/>
        <a:p>
          <a:endParaRPr lang="ru-RU"/>
        </a:p>
      </dgm:t>
    </dgm:pt>
    <dgm:pt modelId="{DD42BDB1-230E-4830-A4E8-B0E33CBCDE37}" type="pres">
      <dgm:prSet presAssocID="{6276FB89-A848-483D-8FFE-A1457A58B000}" presName="transSpace" presStyleCnt="0"/>
      <dgm:spPr/>
    </dgm:pt>
    <dgm:pt modelId="{7B4B21E3-6CB6-400E-AF8A-05AEA373A42B}" type="pres">
      <dgm:prSet presAssocID="{B14C874E-4948-41D9-B0A3-6934C9C9AB4F}" presName="posSpace" presStyleCnt="0"/>
      <dgm:spPr/>
    </dgm:pt>
    <dgm:pt modelId="{2C6A14B7-2F34-4C94-9D7A-9F46858ED222}" type="pres">
      <dgm:prSet presAssocID="{B14C874E-4948-41D9-B0A3-6934C9C9AB4F}" presName="vertFlow" presStyleCnt="0"/>
      <dgm:spPr/>
    </dgm:pt>
    <dgm:pt modelId="{5AA25556-761D-4F97-A5E6-342E511245AE}" type="pres">
      <dgm:prSet presAssocID="{B14C874E-4948-41D9-B0A3-6934C9C9AB4F}" presName="topSpace" presStyleCnt="0"/>
      <dgm:spPr/>
    </dgm:pt>
    <dgm:pt modelId="{40A94518-CA9C-45E2-B1BE-DC611CD16AE7}" type="pres">
      <dgm:prSet presAssocID="{B14C874E-4948-41D9-B0A3-6934C9C9AB4F}" presName="firstComp" presStyleCnt="0"/>
      <dgm:spPr/>
    </dgm:pt>
    <dgm:pt modelId="{8C375C90-0800-4943-A5B9-4AB985C6E05C}" type="pres">
      <dgm:prSet presAssocID="{B14C874E-4948-41D9-B0A3-6934C9C9AB4F}" presName="firstChild" presStyleLbl="bgAccFollowNode1" presStyleIdx="2" presStyleCnt="4"/>
      <dgm:spPr/>
      <dgm:t>
        <a:bodyPr/>
        <a:lstStyle/>
        <a:p>
          <a:endParaRPr lang="ru-RU"/>
        </a:p>
      </dgm:t>
    </dgm:pt>
    <dgm:pt modelId="{19370161-4265-46B4-A661-6078D7C4E711}" type="pres">
      <dgm:prSet presAssocID="{B14C874E-4948-41D9-B0A3-6934C9C9AB4F}" presName="firstChildTx" presStyleLbl="b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0347889-0F62-44F3-9092-4B9039FA971B}" type="pres">
      <dgm:prSet presAssocID="{A8189CD0-05FB-4B2A-AE85-A7B1C3C60D31}" presName="comp" presStyleCnt="0"/>
      <dgm:spPr/>
    </dgm:pt>
    <dgm:pt modelId="{A78BC537-51CF-4518-B2A0-7C016FD8A0CB}" type="pres">
      <dgm:prSet presAssocID="{A8189CD0-05FB-4B2A-AE85-A7B1C3C60D31}" presName="child" presStyleLbl="bgAccFollowNode1" presStyleIdx="3" presStyleCnt="4"/>
      <dgm:spPr/>
      <dgm:t>
        <a:bodyPr/>
        <a:lstStyle/>
        <a:p>
          <a:endParaRPr lang="ru-RU"/>
        </a:p>
      </dgm:t>
    </dgm:pt>
    <dgm:pt modelId="{8D18F77F-A6A7-4ECD-BEDF-416A2277F757}" type="pres">
      <dgm:prSet presAssocID="{A8189CD0-05FB-4B2A-AE85-A7B1C3C60D31}" presName="childTx" presStyleLbl="b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E1B7016-EC0C-464B-8044-5D20A4A3C14E}" type="pres">
      <dgm:prSet presAssocID="{B14C874E-4948-41D9-B0A3-6934C9C9AB4F}" presName="negSpace" presStyleCnt="0"/>
      <dgm:spPr/>
    </dgm:pt>
    <dgm:pt modelId="{573C93AE-0360-4FCB-92D9-30E720F6A06C}" type="pres">
      <dgm:prSet presAssocID="{B14C874E-4948-41D9-B0A3-6934C9C9AB4F}" presName="circle" presStyleLbl="node1" presStyleIdx="1" presStyleCnt="2"/>
      <dgm:spPr/>
      <dgm:t>
        <a:bodyPr/>
        <a:lstStyle/>
        <a:p>
          <a:endParaRPr lang="ru-RU"/>
        </a:p>
      </dgm:t>
    </dgm:pt>
  </dgm:ptLst>
  <dgm:cxnLst>
    <dgm:cxn modelId="{78A840E5-E9F3-4A9A-ABF7-1DDC698E2C66}" type="presOf" srcId="{7A069632-D2DF-4728-B72B-4876D34ACC35}" destId="{E6E44A7C-8839-48DC-83EC-FF866867CBA7}" srcOrd="1" destOrd="0" presId="urn:microsoft.com/office/officeart/2005/8/layout/hList9"/>
    <dgm:cxn modelId="{39E9C29E-F5B3-4136-A0DF-F1FBA28EC356}" type="presOf" srcId="{A8189CD0-05FB-4B2A-AE85-A7B1C3C60D31}" destId="{8D18F77F-A6A7-4ECD-BEDF-416A2277F757}" srcOrd="1" destOrd="0" presId="urn:microsoft.com/office/officeart/2005/8/layout/hList9"/>
    <dgm:cxn modelId="{434BB388-1726-47BF-948A-766CD97361B1}" type="presOf" srcId="{AA80308F-C65B-4634-B1CB-1AA962877338}" destId="{19370161-4265-46B4-A661-6078D7C4E711}" srcOrd="1" destOrd="0" presId="urn:microsoft.com/office/officeart/2005/8/layout/hList9"/>
    <dgm:cxn modelId="{7DB632E8-E1E2-4574-B245-1E85A849E495}" srcId="{7DB94979-1341-4460-AF8F-252B8582D0DF}" destId="{0C42DF8B-8E2F-4902-ADD4-AA48A1076B57}" srcOrd="0" destOrd="0" parTransId="{DFC94579-6592-49A1-A18F-CF8F97EDF2D3}" sibTransId="{6276FB89-A848-483D-8FFE-A1457A58B000}"/>
    <dgm:cxn modelId="{B7A07B78-0B20-4175-BF0D-65B1C69EA135}" type="presOf" srcId="{B4C99225-C5FF-4F31-BEC9-D685C1818C37}" destId="{9898DAF2-E0D3-49F4-AC83-9AE86722A5FC}" srcOrd="1" destOrd="0" presId="urn:microsoft.com/office/officeart/2005/8/layout/hList9"/>
    <dgm:cxn modelId="{DF6DF6C1-3066-4622-B5BD-A5D10E06EF7A}" srcId="{0C42DF8B-8E2F-4902-ADD4-AA48A1076B57}" destId="{7A069632-D2DF-4728-B72B-4876D34ACC35}" srcOrd="0" destOrd="0" parTransId="{2A69F32D-BD4D-4691-B90C-EEF997D2AB51}" sibTransId="{2AE0A429-6D00-4C58-AB08-98AC9E60A90E}"/>
    <dgm:cxn modelId="{F3C679AB-FC66-426E-BD5A-42AA87A21489}" srcId="{7DB94979-1341-4460-AF8F-252B8582D0DF}" destId="{B14C874E-4948-41D9-B0A3-6934C9C9AB4F}" srcOrd="1" destOrd="0" parTransId="{ED954939-5164-4719-9164-C6EC2E70818D}" sibTransId="{45FD9B60-031D-4DEF-86F2-6B93610BF1BD}"/>
    <dgm:cxn modelId="{00EAAB51-099F-4E3D-A87E-47428B83BC29}" srcId="{B14C874E-4948-41D9-B0A3-6934C9C9AB4F}" destId="{AA80308F-C65B-4634-B1CB-1AA962877338}" srcOrd="0" destOrd="0" parTransId="{1A52D17E-FBDB-4ED9-B4C8-C5D13E517987}" sibTransId="{5FF9642E-E220-4ECF-B68E-0B351584DF9F}"/>
    <dgm:cxn modelId="{8EDA21F5-78A2-4BCB-9F9F-4422D508B5BA}" type="presOf" srcId="{A8189CD0-05FB-4B2A-AE85-A7B1C3C60D31}" destId="{A78BC537-51CF-4518-B2A0-7C016FD8A0CB}" srcOrd="0" destOrd="0" presId="urn:microsoft.com/office/officeart/2005/8/layout/hList9"/>
    <dgm:cxn modelId="{270A05A9-C550-4581-8134-3E17B76A1D3A}" type="presOf" srcId="{AA80308F-C65B-4634-B1CB-1AA962877338}" destId="{8C375C90-0800-4943-A5B9-4AB985C6E05C}" srcOrd="0" destOrd="0" presId="urn:microsoft.com/office/officeart/2005/8/layout/hList9"/>
    <dgm:cxn modelId="{69CD2AC9-F32E-4B70-A29D-0ED0F02D6B60}" type="presOf" srcId="{B4C99225-C5FF-4F31-BEC9-D685C1818C37}" destId="{F8446A8D-9497-4ACE-909A-F7BB77BF839E}" srcOrd="0" destOrd="0" presId="urn:microsoft.com/office/officeart/2005/8/layout/hList9"/>
    <dgm:cxn modelId="{B0425225-ECC5-4270-A6ED-FB36777B1899}" type="presOf" srcId="{0C42DF8B-8E2F-4902-ADD4-AA48A1076B57}" destId="{C4574EE5-7CBC-44C5-BE4C-EAB582CC716D}" srcOrd="0" destOrd="0" presId="urn:microsoft.com/office/officeart/2005/8/layout/hList9"/>
    <dgm:cxn modelId="{A5C9C673-BDA0-413E-8572-50F1C1025E4E}" srcId="{B14C874E-4948-41D9-B0A3-6934C9C9AB4F}" destId="{A8189CD0-05FB-4B2A-AE85-A7B1C3C60D31}" srcOrd="1" destOrd="0" parTransId="{27A41ED7-90DA-4FE0-AAA4-1900086C44B7}" sibTransId="{7B3B334A-02D2-4BAD-9F2E-8FE85C6817EE}"/>
    <dgm:cxn modelId="{ADDC9DDE-7CAB-4239-B314-2F669B650A7D}" type="presOf" srcId="{B14C874E-4948-41D9-B0A3-6934C9C9AB4F}" destId="{573C93AE-0360-4FCB-92D9-30E720F6A06C}" srcOrd="0" destOrd="0" presId="urn:microsoft.com/office/officeart/2005/8/layout/hList9"/>
    <dgm:cxn modelId="{BAB1702E-C2F8-446D-8910-EA8E27005B2E}" type="presOf" srcId="{7A069632-D2DF-4728-B72B-4876D34ACC35}" destId="{3A30CFE1-7329-4000-BA59-EFE776832847}" srcOrd="0" destOrd="0" presId="urn:microsoft.com/office/officeart/2005/8/layout/hList9"/>
    <dgm:cxn modelId="{CDDDD932-F371-4480-8876-E3AA0A2CA112}" srcId="{0C42DF8B-8E2F-4902-ADD4-AA48A1076B57}" destId="{B4C99225-C5FF-4F31-BEC9-D685C1818C37}" srcOrd="1" destOrd="0" parTransId="{A429B9A9-0D7D-48AD-A8D5-E32936396E95}" sibTransId="{3DCBB02B-C49C-4441-9A9C-D7A880312BBE}"/>
    <dgm:cxn modelId="{42588960-43D2-432E-A06C-EECFC5C9A458}" type="presOf" srcId="{7DB94979-1341-4460-AF8F-252B8582D0DF}" destId="{9778DC97-A8C7-4879-9A1A-C4157E6264EB}" srcOrd="0" destOrd="0" presId="urn:microsoft.com/office/officeart/2005/8/layout/hList9"/>
    <dgm:cxn modelId="{8EF16719-BD64-4141-837A-03987081762D}" type="presParOf" srcId="{9778DC97-A8C7-4879-9A1A-C4157E6264EB}" destId="{B218BB17-5BBB-4F1F-864D-3B8615BE18E6}" srcOrd="0" destOrd="0" presId="urn:microsoft.com/office/officeart/2005/8/layout/hList9"/>
    <dgm:cxn modelId="{BC620D4E-3F8B-45F2-860A-4F15BE25DB54}" type="presParOf" srcId="{9778DC97-A8C7-4879-9A1A-C4157E6264EB}" destId="{EF9E9397-B751-426C-91EB-745BEB097FC6}" srcOrd="1" destOrd="0" presId="urn:microsoft.com/office/officeart/2005/8/layout/hList9"/>
    <dgm:cxn modelId="{2577395C-2CB1-4CF8-AAA3-24C2F58FBD52}" type="presParOf" srcId="{EF9E9397-B751-426C-91EB-745BEB097FC6}" destId="{6F2E5DFD-0AA9-4847-B346-12E8AF1DC16A}" srcOrd="0" destOrd="0" presId="urn:microsoft.com/office/officeart/2005/8/layout/hList9"/>
    <dgm:cxn modelId="{829D99E6-E9E4-4AC9-AF2F-2F0A2D09F052}" type="presParOf" srcId="{EF9E9397-B751-426C-91EB-745BEB097FC6}" destId="{EAC1814F-4BA9-4174-AD3F-877964D70DC9}" srcOrd="1" destOrd="0" presId="urn:microsoft.com/office/officeart/2005/8/layout/hList9"/>
    <dgm:cxn modelId="{94F3DBD5-A985-4578-9B7E-5C8A32922A9E}" type="presParOf" srcId="{EAC1814F-4BA9-4174-AD3F-877964D70DC9}" destId="{3A30CFE1-7329-4000-BA59-EFE776832847}" srcOrd="0" destOrd="0" presId="urn:microsoft.com/office/officeart/2005/8/layout/hList9"/>
    <dgm:cxn modelId="{F2DAE5B0-B71E-47A9-A691-DB7EEB3FC411}" type="presParOf" srcId="{EAC1814F-4BA9-4174-AD3F-877964D70DC9}" destId="{E6E44A7C-8839-48DC-83EC-FF866867CBA7}" srcOrd="1" destOrd="0" presId="urn:microsoft.com/office/officeart/2005/8/layout/hList9"/>
    <dgm:cxn modelId="{CBAB6C58-3E6B-4EAA-A156-653D931AD2EF}" type="presParOf" srcId="{EF9E9397-B751-426C-91EB-745BEB097FC6}" destId="{B7EE90A0-7744-4A11-86FF-59253D9140F0}" srcOrd="2" destOrd="0" presId="urn:microsoft.com/office/officeart/2005/8/layout/hList9"/>
    <dgm:cxn modelId="{D580641D-8CFB-4F07-B8A1-CAC5DDAB7954}" type="presParOf" srcId="{B7EE90A0-7744-4A11-86FF-59253D9140F0}" destId="{F8446A8D-9497-4ACE-909A-F7BB77BF839E}" srcOrd="0" destOrd="0" presId="urn:microsoft.com/office/officeart/2005/8/layout/hList9"/>
    <dgm:cxn modelId="{B118EDF0-5E41-4909-AC71-ABAB95514312}" type="presParOf" srcId="{B7EE90A0-7744-4A11-86FF-59253D9140F0}" destId="{9898DAF2-E0D3-49F4-AC83-9AE86722A5FC}" srcOrd="1" destOrd="0" presId="urn:microsoft.com/office/officeart/2005/8/layout/hList9"/>
    <dgm:cxn modelId="{3AA27C53-27EA-4051-9A2D-393C79E5BE00}" type="presParOf" srcId="{9778DC97-A8C7-4879-9A1A-C4157E6264EB}" destId="{CBFA27BC-96BF-47B8-A8FD-3C4FFAB27098}" srcOrd="2" destOrd="0" presId="urn:microsoft.com/office/officeart/2005/8/layout/hList9"/>
    <dgm:cxn modelId="{FD64E0F3-F70C-4F48-9968-78A9DA73F8B4}" type="presParOf" srcId="{9778DC97-A8C7-4879-9A1A-C4157E6264EB}" destId="{C4574EE5-7CBC-44C5-BE4C-EAB582CC716D}" srcOrd="3" destOrd="0" presId="urn:microsoft.com/office/officeart/2005/8/layout/hList9"/>
    <dgm:cxn modelId="{C79292EE-6A54-4FB3-BEF6-1E4827C089F8}" type="presParOf" srcId="{9778DC97-A8C7-4879-9A1A-C4157E6264EB}" destId="{DD42BDB1-230E-4830-A4E8-B0E33CBCDE37}" srcOrd="4" destOrd="0" presId="urn:microsoft.com/office/officeart/2005/8/layout/hList9"/>
    <dgm:cxn modelId="{62BED946-8EFE-4313-9981-47EB47DA4F76}" type="presParOf" srcId="{9778DC97-A8C7-4879-9A1A-C4157E6264EB}" destId="{7B4B21E3-6CB6-400E-AF8A-05AEA373A42B}" srcOrd="5" destOrd="0" presId="urn:microsoft.com/office/officeart/2005/8/layout/hList9"/>
    <dgm:cxn modelId="{A6AF9825-80F1-43BA-8219-868C092B3219}" type="presParOf" srcId="{9778DC97-A8C7-4879-9A1A-C4157E6264EB}" destId="{2C6A14B7-2F34-4C94-9D7A-9F46858ED222}" srcOrd="6" destOrd="0" presId="urn:microsoft.com/office/officeart/2005/8/layout/hList9"/>
    <dgm:cxn modelId="{C01A10F7-B9FD-48A2-861A-109F14319C05}" type="presParOf" srcId="{2C6A14B7-2F34-4C94-9D7A-9F46858ED222}" destId="{5AA25556-761D-4F97-A5E6-342E511245AE}" srcOrd="0" destOrd="0" presId="urn:microsoft.com/office/officeart/2005/8/layout/hList9"/>
    <dgm:cxn modelId="{4126A4E0-9077-4A6F-888F-CED1CB962566}" type="presParOf" srcId="{2C6A14B7-2F34-4C94-9D7A-9F46858ED222}" destId="{40A94518-CA9C-45E2-B1BE-DC611CD16AE7}" srcOrd="1" destOrd="0" presId="urn:microsoft.com/office/officeart/2005/8/layout/hList9"/>
    <dgm:cxn modelId="{16FF1F1D-D520-4A19-9073-9E5F00AA3E6F}" type="presParOf" srcId="{40A94518-CA9C-45E2-B1BE-DC611CD16AE7}" destId="{8C375C90-0800-4943-A5B9-4AB985C6E05C}" srcOrd="0" destOrd="0" presId="urn:microsoft.com/office/officeart/2005/8/layout/hList9"/>
    <dgm:cxn modelId="{405CC7B3-9180-4D40-9A94-DDB14D26ABAD}" type="presParOf" srcId="{40A94518-CA9C-45E2-B1BE-DC611CD16AE7}" destId="{19370161-4265-46B4-A661-6078D7C4E711}" srcOrd="1" destOrd="0" presId="urn:microsoft.com/office/officeart/2005/8/layout/hList9"/>
    <dgm:cxn modelId="{B8ABB342-4231-4B05-A6B2-F7E8A4C83E5E}" type="presParOf" srcId="{2C6A14B7-2F34-4C94-9D7A-9F46858ED222}" destId="{00347889-0F62-44F3-9092-4B9039FA971B}" srcOrd="2" destOrd="0" presId="urn:microsoft.com/office/officeart/2005/8/layout/hList9"/>
    <dgm:cxn modelId="{58844CD4-441C-42E6-8EE9-7BF03713346E}" type="presParOf" srcId="{00347889-0F62-44F3-9092-4B9039FA971B}" destId="{A78BC537-51CF-4518-B2A0-7C016FD8A0CB}" srcOrd="0" destOrd="0" presId="urn:microsoft.com/office/officeart/2005/8/layout/hList9"/>
    <dgm:cxn modelId="{9E0223AD-8D6B-4D47-B53C-D181D4DDCE15}" type="presParOf" srcId="{00347889-0F62-44F3-9092-4B9039FA971B}" destId="{8D18F77F-A6A7-4ECD-BEDF-416A2277F757}" srcOrd="1" destOrd="0" presId="urn:microsoft.com/office/officeart/2005/8/layout/hList9"/>
    <dgm:cxn modelId="{2DD0B78D-7A40-4E64-A2E4-71678E68B928}" type="presParOf" srcId="{9778DC97-A8C7-4879-9A1A-C4157E6264EB}" destId="{3E1B7016-EC0C-464B-8044-5D20A4A3C14E}" srcOrd="7" destOrd="0" presId="urn:microsoft.com/office/officeart/2005/8/layout/hList9"/>
    <dgm:cxn modelId="{099D01D7-325A-421A-A309-96868B44DAEF}" type="presParOf" srcId="{9778DC97-A8C7-4879-9A1A-C4157E6264EB}" destId="{573C93AE-0360-4FCB-92D9-30E720F6A06C}" srcOrd="8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BF431C19-D352-43FB-B160-C754B94E7B9D}" type="doc">
      <dgm:prSet loTypeId="urn:microsoft.com/office/officeart/2005/8/layout/hList9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B8C2C5A-7731-49D8-B12D-9CC1AA960FC3}">
      <dgm:prSet phldrT="[Текст]"/>
      <dgm:spPr/>
      <dgm:t>
        <a:bodyPr/>
        <a:lstStyle/>
        <a:p>
          <a:r>
            <a:rPr lang="ru-RU" dirty="0" smtClean="0"/>
            <a:t>вещевая помощь </a:t>
          </a:r>
          <a:endParaRPr lang="ru-RU" dirty="0"/>
        </a:p>
      </dgm:t>
    </dgm:pt>
    <dgm:pt modelId="{BED46B8B-4522-4A34-9AB4-97FA7F20EAA7}" type="parTrans" cxnId="{F2F3E6A9-BC7E-4C1B-8FF1-B2D4E3762837}">
      <dgm:prSet/>
      <dgm:spPr/>
      <dgm:t>
        <a:bodyPr/>
        <a:lstStyle/>
        <a:p>
          <a:endParaRPr lang="ru-RU"/>
        </a:p>
      </dgm:t>
    </dgm:pt>
    <dgm:pt modelId="{E3ED0665-6F08-487C-8E24-A9CD925FF905}" type="sibTrans" cxnId="{F2F3E6A9-BC7E-4C1B-8FF1-B2D4E3762837}">
      <dgm:prSet/>
      <dgm:spPr/>
      <dgm:t>
        <a:bodyPr/>
        <a:lstStyle/>
        <a:p>
          <a:endParaRPr lang="ru-RU"/>
        </a:p>
      </dgm:t>
    </dgm:pt>
    <dgm:pt modelId="{8CAABCE6-C79B-4C2B-A80A-B01667E42EE1}">
      <dgm:prSet phldrT="[Текст]"/>
      <dgm:spPr/>
      <dgm:t>
        <a:bodyPr/>
        <a:lstStyle/>
        <a:p>
          <a:r>
            <a:rPr lang="ru-RU" dirty="0" smtClean="0"/>
            <a:t>119 чел.</a:t>
          </a:r>
          <a:endParaRPr lang="ru-RU" dirty="0"/>
        </a:p>
      </dgm:t>
    </dgm:pt>
    <dgm:pt modelId="{5E9367DB-C46D-450C-B450-8B31744C5997}" type="parTrans" cxnId="{4E33CCD7-3662-4349-8081-B38148B77877}">
      <dgm:prSet/>
      <dgm:spPr/>
      <dgm:t>
        <a:bodyPr/>
        <a:lstStyle/>
        <a:p>
          <a:endParaRPr lang="ru-RU"/>
        </a:p>
      </dgm:t>
    </dgm:pt>
    <dgm:pt modelId="{12CA76EB-5AEB-4A1E-815E-2015BBF08159}" type="sibTrans" cxnId="{4E33CCD7-3662-4349-8081-B38148B77877}">
      <dgm:prSet/>
      <dgm:spPr/>
      <dgm:t>
        <a:bodyPr/>
        <a:lstStyle/>
        <a:p>
          <a:endParaRPr lang="ru-RU"/>
        </a:p>
      </dgm:t>
    </dgm:pt>
    <dgm:pt modelId="{AA7989F2-FF1E-475C-A8CB-B87DFB02028F}">
      <dgm:prSet phldrT="[Текст]"/>
      <dgm:spPr/>
      <dgm:t>
        <a:bodyPr/>
        <a:lstStyle/>
        <a:p>
          <a:r>
            <a:rPr lang="ru-RU" dirty="0" smtClean="0"/>
            <a:t>Сумма 499 635,83 руб.</a:t>
          </a:r>
          <a:endParaRPr lang="ru-RU" dirty="0"/>
        </a:p>
      </dgm:t>
    </dgm:pt>
    <dgm:pt modelId="{2AF08B30-1BF5-48AD-AD90-304ED67EC9FC}" type="parTrans" cxnId="{96440ACE-1930-410E-A009-060634A164BF}">
      <dgm:prSet/>
      <dgm:spPr/>
      <dgm:t>
        <a:bodyPr/>
        <a:lstStyle/>
        <a:p>
          <a:endParaRPr lang="ru-RU"/>
        </a:p>
      </dgm:t>
    </dgm:pt>
    <dgm:pt modelId="{F5334B38-49DA-47E3-8ABA-BEEE9D847502}" type="sibTrans" cxnId="{96440ACE-1930-410E-A009-060634A164BF}">
      <dgm:prSet/>
      <dgm:spPr/>
      <dgm:t>
        <a:bodyPr/>
        <a:lstStyle/>
        <a:p>
          <a:endParaRPr lang="ru-RU"/>
        </a:p>
      </dgm:t>
    </dgm:pt>
    <dgm:pt modelId="{139FFEC9-3587-47D9-9A69-80FE23F3EF3E}">
      <dgm:prSet phldrT="[Текст]"/>
      <dgm:spPr/>
      <dgm:t>
        <a:bodyPr/>
        <a:lstStyle/>
        <a:p>
          <a:r>
            <a:rPr lang="ru-RU" dirty="0" smtClean="0"/>
            <a:t>товары длительного пользования</a:t>
          </a:r>
          <a:endParaRPr lang="ru-RU" dirty="0"/>
        </a:p>
      </dgm:t>
    </dgm:pt>
    <dgm:pt modelId="{A6E63F84-22E4-4BAB-9F41-AA2A7FFFE35D}" type="parTrans" cxnId="{8727F1E7-EA6D-4436-AF24-66F4F163A8A2}">
      <dgm:prSet/>
      <dgm:spPr/>
      <dgm:t>
        <a:bodyPr/>
        <a:lstStyle/>
        <a:p>
          <a:endParaRPr lang="ru-RU"/>
        </a:p>
      </dgm:t>
    </dgm:pt>
    <dgm:pt modelId="{48D1FAD8-9936-40D6-B72E-7F049F2FA25B}" type="sibTrans" cxnId="{8727F1E7-EA6D-4436-AF24-66F4F163A8A2}">
      <dgm:prSet/>
      <dgm:spPr/>
      <dgm:t>
        <a:bodyPr/>
        <a:lstStyle/>
        <a:p>
          <a:endParaRPr lang="ru-RU"/>
        </a:p>
      </dgm:t>
    </dgm:pt>
    <dgm:pt modelId="{34AD05C8-5822-413F-A8CF-F9BEDFFC3419}">
      <dgm:prSet phldrT="[Текст]"/>
      <dgm:spPr/>
      <dgm:t>
        <a:bodyPr/>
        <a:lstStyle/>
        <a:p>
          <a:r>
            <a:rPr lang="ru-RU" dirty="0" smtClean="0"/>
            <a:t>381 чел.</a:t>
          </a:r>
          <a:endParaRPr lang="ru-RU" dirty="0"/>
        </a:p>
      </dgm:t>
    </dgm:pt>
    <dgm:pt modelId="{0EF0B366-496C-4D52-A247-CFD2E148319A}" type="parTrans" cxnId="{76F17791-589E-4406-AB95-64D2CF3C58C7}">
      <dgm:prSet/>
      <dgm:spPr/>
      <dgm:t>
        <a:bodyPr/>
        <a:lstStyle/>
        <a:p>
          <a:endParaRPr lang="ru-RU"/>
        </a:p>
      </dgm:t>
    </dgm:pt>
    <dgm:pt modelId="{39FEA1DE-6BE2-4F59-A8E4-E414F0F129D4}" type="sibTrans" cxnId="{76F17791-589E-4406-AB95-64D2CF3C58C7}">
      <dgm:prSet/>
      <dgm:spPr/>
      <dgm:t>
        <a:bodyPr/>
        <a:lstStyle/>
        <a:p>
          <a:endParaRPr lang="ru-RU"/>
        </a:p>
      </dgm:t>
    </dgm:pt>
    <dgm:pt modelId="{13FBFC1E-580F-4B01-9776-D3E740470DC3}">
      <dgm:prSet phldrT="[Текст]"/>
      <dgm:spPr/>
      <dgm:t>
        <a:bodyPr/>
        <a:lstStyle/>
        <a:p>
          <a:r>
            <a:rPr lang="ru-RU" dirty="0" smtClean="0"/>
            <a:t>Сумма 7 392 300 руб.</a:t>
          </a:r>
          <a:endParaRPr lang="ru-RU" dirty="0"/>
        </a:p>
      </dgm:t>
    </dgm:pt>
    <dgm:pt modelId="{4A1D509C-423E-4CC5-84A5-CD77D9314546}" type="parTrans" cxnId="{379BA94E-AB0A-4796-9F53-A4DF7C3EC059}">
      <dgm:prSet/>
      <dgm:spPr/>
      <dgm:t>
        <a:bodyPr/>
        <a:lstStyle/>
        <a:p>
          <a:endParaRPr lang="ru-RU"/>
        </a:p>
      </dgm:t>
    </dgm:pt>
    <dgm:pt modelId="{B621E7BC-B6F9-45A2-ABEE-FBB0602C0F14}" type="sibTrans" cxnId="{379BA94E-AB0A-4796-9F53-A4DF7C3EC059}">
      <dgm:prSet/>
      <dgm:spPr/>
      <dgm:t>
        <a:bodyPr/>
        <a:lstStyle/>
        <a:p>
          <a:endParaRPr lang="ru-RU"/>
        </a:p>
      </dgm:t>
    </dgm:pt>
    <dgm:pt modelId="{71610F67-1CB2-4F44-85A1-513B81DAFF8B}" type="pres">
      <dgm:prSet presAssocID="{BF431C19-D352-43FB-B160-C754B94E7B9D}" presName="list" presStyleCnt="0">
        <dgm:presLayoutVars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22D63EEC-CFF5-4611-81CF-2C9A8A767511}" type="pres">
      <dgm:prSet presAssocID="{0B8C2C5A-7731-49D8-B12D-9CC1AA960FC3}" presName="posSpace" presStyleCnt="0"/>
      <dgm:spPr/>
    </dgm:pt>
    <dgm:pt modelId="{D83A2642-481E-41AB-9B8D-B27154784C80}" type="pres">
      <dgm:prSet presAssocID="{0B8C2C5A-7731-49D8-B12D-9CC1AA960FC3}" presName="vertFlow" presStyleCnt="0"/>
      <dgm:spPr/>
    </dgm:pt>
    <dgm:pt modelId="{4E08047E-58C6-42F0-BAA5-8E947F0A2178}" type="pres">
      <dgm:prSet presAssocID="{0B8C2C5A-7731-49D8-B12D-9CC1AA960FC3}" presName="topSpace" presStyleCnt="0"/>
      <dgm:spPr/>
    </dgm:pt>
    <dgm:pt modelId="{9526D1D0-B159-414E-8FB9-0931AFED8E34}" type="pres">
      <dgm:prSet presAssocID="{0B8C2C5A-7731-49D8-B12D-9CC1AA960FC3}" presName="firstComp" presStyleCnt="0"/>
      <dgm:spPr/>
    </dgm:pt>
    <dgm:pt modelId="{CC31025A-BA8D-410E-80AB-7A1D8A52F392}" type="pres">
      <dgm:prSet presAssocID="{0B8C2C5A-7731-49D8-B12D-9CC1AA960FC3}" presName="firstChild" presStyleLbl="bgAccFollowNode1" presStyleIdx="0" presStyleCnt="4"/>
      <dgm:spPr/>
      <dgm:t>
        <a:bodyPr/>
        <a:lstStyle/>
        <a:p>
          <a:endParaRPr lang="ru-RU"/>
        </a:p>
      </dgm:t>
    </dgm:pt>
    <dgm:pt modelId="{EF392BC1-DFA8-49E4-B163-7ABC3732F1AB}" type="pres">
      <dgm:prSet presAssocID="{0B8C2C5A-7731-49D8-B12D-9CC1AA960FC3}" presName="firstChildTx" presStyleLbl="b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72E34E0-5235-4FF6-A326-B44AC3EDE2D8}" type="pres">
      <dgm:prSet presAssocID="{AA7989F2-FF1E-475C-A8CB-B87DFB02028F}" presName="comp" presStyleCnt="0"/>
      <dgm:spPr/>
    </dgm:pt>
    <dgm:pt modelId="{D4FB29E7-9291-4815-9E5C-DA53B5234912}" type="pres">
      <dgm:prSet presAssocID="{AA7989F2-FF1E-475C-A8CB-B87DFB02028F}" presName="child" presStyleLbl="bgAccFollowNode1" presStyleIdx="1" presStyleCnt="4"/>
      <dgm:spPr/>
      <dgm:t>
        <a:bodyPr/>
        <a:lstStyle/>
        <a:p>
          <a:endParaRPr lang="ru-RU"/>
        </a:p>
      </dgm:t>
    </dgm:pt>
    <dgm:pt modelId="{4965C0AF-4847-4FFC-8357-D5B2B2BA52B4}" type="pres">
      <dgm:prSet presAssocID="{AA7989F2-FF1E-475C-A8CB-B87DFB02028F}" presName="childTx" presStyleLbl="b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B9B3F4-F1CB-47F2-9E4B-ABBAC967FAB3}" type="pres">
      <dgm:prSet presAssocID="{0B8C2C5A-7731-49D8-B12D-9CC1AA960FC3}" presName="negSpace" presStyleCnt="0"/>
      <dgm:spPr/>
    </dgm:pt>
    <dgm:pt modelId="{71C96A3A-1B12-4390-9A77-D512E4EC3F5B}" type="pres">
      <dgm:prSet presAssocID="{0B8C2C5A-7731-49D8-B12D-9CC1AA960FC3}" presName="circle" presStyleLbl="node1" presStyleIdx="0" presStyleCnt="2"/>
      <dgm:spPr/>
      <dgm:t>
        <a:bodyPr/>
        <a:lstStyle/>
        <a:p>
          <a:endParaRPr lang="ru-RU"/>
        </a:p>
      </dgm:t>
    </dgm:pt>
    <dgm:pt modelId="{941BEC11-F0E1-412F-9CBC-A9D896510F0A}" type="pres">
      <dgm:prSet presAssocID="{E3ED0665-6F08-487C-8E24-A9CD925FF905}" presName="transSpace" presStyleCnt="0"/>
      <dgm:spPr/>
    </dgm:pt>
    <dgm:pt modelId="{B3D25DC1-206F-4F3C-BF18-965C871C6383}" type="pres">
      <dgm:prSet presAssocID="{139FFEC9-3587-47D9-9A69-80FE23F3EF3E}" presName="posSpace" presStyleCnt="0"/>
      <dgm:spPr/>
    </dgm:pt>
    <dgm:pt modelId="{8B31B2BB-188D-4CDA-AD22-DB207C3D29DB}" type="pres">
      <dgm:prSet presAssocID="{139FFEC9-3587-47D9-9A69-80FE23F3EF3E}" presName="vertFlow" presStyleCnt="0"/>
      <dgm:spPr/>
    </dgm:pt>
    <dgm:pt modelId="{E46B7610-05F6-401A-A5C6-E22AD88C8657}" type="pres">
      <dgm:prSet presAssocID="{139FFEC9-3587-47D9-9A69-80FE23F3EF3E}" presName="topSpace" presStyleCnt="0"/>
      <dgm:spPr/>
    </dgm:pt>
    <dgm:pt modelId="{4AB7BD9F-BF08-4576-8314-8B14E854E757}" type="pres">
      <dgm:prSet presAssocID="{139FFEC9-3587-47D9-9A69-80FE23F3EF3E}" presName="firstComp" presStyleCnt="0"/>
      <dgm:spPr/>
    </dgm:pt>
    <dgm:pt modelId="{9625BB0E-3A82-4608-8B60-9CBEC8173ED8}" type="pres">
      <dgm:prSet presAssocID="{139FFEC9-3587-47D9-9A69-80FE23F3EF3E}" presName="firstChild" presStyleLbl="bgAccFollowNode1" presStyleIdx="2" presStyleCnt="4"/>
      <dgm:spPr/>
      <dgm:t>
        <a:bodyPr/>
        <a:lstStyle/>
        <a:p>
          <a:endParaRPr lang="ru-RU"/>
        </a:p>
      </dgm:t>
    </dgm:pt>
    <dgm:pt modelId="{97839DE6-3FD0-4F75-828F-F2FE8F468117}" type="pres">
      <dgm:prSet presAssocID="{139FFEC9-3587-47D9-9A69-80FE23F3EF3E}" presName="firstChildTx" presStyleLbl="b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377E73-22B7-4EBA-A618-E15D98365D58}" type="pres">
      <dgm:prSet presAssocID="{13FBFC1E-580F-4B01-9776-D3E740470DC3}" presName="comp" presStyleCnt="0"/>
      <dgm:spPr/>
    </dgm:pt>
    <dgm:pt modelId="{6571E16F-6DD4-4619-864C-70F08FE5C767}" type="pres">
      <dgm:prSet presAssocID="{13FBFC1E-580F-4B01-9776-D3E740470DC3}" presName="child" presStyleLbl="bgAccFollowNode1" presStyleIdx="3" presStyleCnt="4"/>
      <dgm:spPr/>
      <dgm:t>
        <a:bodyPr/>
        <a:lstStyle/>
        <a:p>
          <a:endParaRPr lang="ru-RU"/>
        </a:p>
      </dgm:t>
    </dgm:pt>
    <dgm:pt modelId="{839DAF99-5D56-41E7-907F-D0667FEB2C6F}" type="pres">
      <dgm:prSet presAssocID="{13FBFC1E-580F-4B01-9776-D3E740470DC3}" presName="childTx" presStyleLbl="b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E6D84C5-AA75-4C74-B97A-DEAD5D9D6857}" type="pres">
      <dgm:prSet presAssocID="{139FFEC9-3587-47D9-9A69-80FE23F3EF3E}" presName="negSpace" presStyleCnt="0"/>
      <dgm:spPr/>
    </dgm:pt>
    <dgm:pt modelId="{77D7D1CC-F4BE-46F2-91BE-9D0ED0A5450C}" type="pres">
      <dgm:prSet presAssocID="{139FFEC9-3587-47D9-9A69-80FE23F3EF3E}" presName="circle" presStyleLbl="node1" presStyleIdx="1" presStyleCnt="2"/>
      <dgm:spPr/>
      <dgm:t>
        <a:bodyPr/>
        <a:lstStyle/>
        <a:p>
          <a:endParaRPr lang="ru-RU"/>
        </a:p>
      </dgm:t>
    </dgm:pt>
  </dgm:ptLst>
  <dgm:cxnLst>
    <dgm:cxn modelId="{81122DBE-28CF-41A4-BFEB-E99791B49A46}" type="presOf" srcId="{139FFEC9-3587-47D9-9A69-80FE23F3EF3E}" destId="{77D7D1CC-F4BE-46F2-91BE-9D0ED0A5450C}" srcOrd="0" destOrd="0" presId="urn:microsoft.com/office/officeart/2005/8/layout/hList9"/>
    <dgm:cxn modelId="{FFC2196E-582A-4632-BA38-17B40C896770}" type="presOf" srcId="{BF431C19-D352-43FB-B160-C754B94E7B9D}" destId="{71610F67-1CB2-4F44-85A1-513B81DAFF8B}" srcOrd="0" destOrd="0" presId="urn:microsoft.com/office/officeart/2005/8/layout/hList9"/>
    <dgm:cxn modelId="{5AFEB924-25B0-4F37-9A12-917F638B329B}" type="presOf" srcId="{34AD05C8-5822-413F-A8CF-F9BEDFFC3419}" destId="{97839DE6-3FD0-4F75-828F-F2FE8F468117}" srcOrd="1" destOrd="0" presId="urn:microsoft.com/office/officeart/2005/8/layout/hList9"/>
    <dgm:cxn modelId="{379BA94E-AB0A-4796-9F53-A4DF7C3EC059}" srcId="{139FFEC9-3587-47D9-9A69-80FE23F3EF3E}" destId="{13FBFC1E-580F-4B01-9776-D3E740470DC3}" srcOrd="1" destOrd="0" parTransId="{4A1D509C-423E-4CC5-84A5-CD77D9314546}" sibTransId="{B621E7BC-B6F9-45A2-ABEE-FBB0602C0F14}"/>
    <dgm:cxn modelId="{FCA1FCCE-38FE-485F-A2CE-4251AEEA27F8}" type="presOf" srcId="{AA7989F2-FF1E-475C-A8CB-B87DFB02028F}" destId="{4965C0AF-4847-4FFC-8357-D5B2B2BA52B4}" srcOrd="1" destOrd="0" presId="urn:microsoft.com/office/officeart/2005/8/layout/hList9"/>
    <dgm:cxn modelId="{CA823D17-C388-41BA-8B8F-0CBA68DD47FB}" type="presOf" srcId="{13FBFC1E-580F-4B01-9776-D3E740470DC3}" destId="{6571E16F-6DD4-4619-864C-70F08FE5C767}" srcOrd="0" destOrd="0" presId="urn:microsoft.com/office/officeart/2005/8/layout/hList9"/>
    <dgm:cxn modelId="{FD66C0CC-A103-4108-BEF9-CECDF2EC3582}" type="presOf" srcId="{13FBFC1E-580F-4B01-9776-D3E740470DC3}" destId="{839DAF99-5D56-41E7-907F-D0667FEB2C6F}" srcOrd="1" destOrd="0" presId="urn:microsoft.com/office/officeart/2005/8/layout/hList9"/>
    <dgm:cxn modelId="{76F17791-589E-4406-AB95-64D2CF3C58C7}" srcId="{139FFEC9-3587-47D9-9A69-80FE23F3EF3E}" destId="{34AD05C8-5822-413F-A8CF-F9BEDFFC3419}" srcOrd="0" destOrd="0" parTransId="{0EF0B366-496C-4D52-A247-CFD2E148319A}" sibTransId="{39FEA1DE-6BE2-4F59-A8E4-E414F0F129D4}"/>
    <dgm:cxn modelId="{5F7E538A-2992-4FA7-96DF-784EE550DA04}" type="presOf" srcId="{8CAABCE6-C79B-4C2B-A80A-B01667E42EE1}" destId="{EF392BC1-DFA8-49E4-B163-7ABC3732F1AB}" srcOrd="1" destOrd="0" presId="urn:microsoft.com/office/officeart/2005/8/layout/hList9"/>
    <dgm:cxn modelId="{C611B402-D245-4400-8997-47F741A9F87B}" type="presOf" srcId="{0B8C2C5A-7731-49D8-B12D-9CC1AA960FC3}" destId="{71C96A3A-1B12-4390-9A77-D512E4EC3F5B}" srcOrd="0" destOrd="0" presId="urn:microsoft.com/office/officeart/2005/8/layout/hList9"/>
    <dgm:cxn modelId="{05DF34DD-FB16-425C-9FD2-5F1973533AC1}" type="presOf" srcId="{34AD05C8-5822-413F-A8CF-F9BEDFFC3419}" destId="{9625BB0E-3A82-4608-8B60-9CBEC8173ED8}" srcOrd="0" destOrd="0" presId="urn:microsoft.com/office/officeart/2005/8/layout/hList9"/>
    <dgm:cxn modelId="{99A2E168-A4F6-45EE-9575-FF6F22352781}" type="presOf" srcId="{8CAABCE6-C79B-4C2B-A80A-B01667E42EE1}" destId="{CC31025A-BA8D-410E-80AB-7A1D8A52F392}" srcOrd="0" destOrd="0" presId="urn:microsoft.com/office/officeart/2005/8/layout/hList9"/>
    <dgm:cxn modelId="{1C5F8608-9B8D-4B3B-B556-00DA4A811510}" type="presOf" srcId="{AA7989F2-FF1E-475C-A8CB-B87DFB02028F}" destId="{D4FB29E7-9291-4815-9E5C-DA53B5234912}" srcOrd="0" destOrd="0" presId="urn:microsoft.com/office/officeart/2005/8/layout/hList9"/>
    <dgm:cxn modelId="{8727F1E7-EA6D-4436-AF24-66F4F163A8A2}" srcId="{BF431C19-D352-43FB-B160-C754B94E7B9D}" destId="{139FFEC9-3587-47D9-9A69-80FE23F3EF3E}" srcOrd="1" destOrd="0" parTransId="{A6E63F84-22E4-4BAB-9F41-AA2A7FFFE35D}" sibTransId="{48D1FAD8-9936-40D6-B72E-7F049F2FA25B}"/>
    <dgm:cxn modelId="{4E33CCD7-3662-4349-8081-B38148B77877}" srcId="{0B8C2C5A-7731-49D8-B12D-9CC1AA960FC3}" destId="{8CAABCE6-C79B-4C2B-A80A-B01667E42EE1}" srcOrd="0" destOrd="0" parTransId="{5E9367DB-C46D-450C-B450-8B31744C5997}" sibTransId="{12CA76EB-5AEB-4A1E-815E-2015BBF08159}"/>
    <dgm:cxn modelId="{96440ACE-1930-410E-A009-060634A164BF}" srcId="{0B8C2C5A-7731-49D8-B12D-9CC1AA960FC3}" destId="{AA7989F2-FF1E-475C-A8CB-B87DFB02028F}" srcOrd="1" destOrd="0" parTransId="{2AF08B30-1BF5-48AD-AD90-304ED67EC9FC}" sibTransId="{F5334B38-49DA-47E3-8ABA-BEEE9D847502}"/>
    <dgm:cxn modelId="{F2F3E6A9-BC7E-4C1B-8FF1-B2D4E3762837}" srcId="{BF431C19-D352-43FB-B160-C754B94E7B9D}" destId="{0B8C2C5A-7731-49D8-B12D-9CC1AA960FC3}" srcOrd="0" destOrd="0" parTransId="{BED46B8B-4522-4A34-9AB4-97FA7F20EAA7}" sibTransId="{E3ED0665-6F08-487C-8E24-A9CD925FF905}"/>
    <dgm:cxn modelId="{8C532F7B-67D5-41E4-84DC-779C2136A60C}" type="presParOf" srcId="{71610F67-1CB2-4F44-85A1-513B81DAFF8B}" destId="{22D63EEC-CFF5-4611-81CF-2C9A8A767511}" srcOrd="0" destOrd="0" presId="urn:microsoft.com/office/officeart/2005/8/layout/hList9"/>
    <dgm:cxn modelId="{C9C3A46C-4DB8-41CD-ABDF-CAC865BDC4A2}" type="presParOf" srcId="{71610F67-1CB2-4F44-85A1-513B81DAFF8B}" destId="{D83A2642-481E-41AB-9B8D-B27154784C80}" srcOrd="1" destOrd="0" presId="urn:microsoft.com/office/officeart/2005/8/layout/hList9"/>
    <dgm:cxn modelId="{603804D3-8FF4-4913-879C-3D770F2C7EBB}" type="presParOf" srcId="{D83A2642-481E-41AB-9B8D-B27154784C80}" destId="{4E08047E-58C6-42F0-BAA5-8E947F0A2178}" srcOrd="0" destOrd="0" presId="urn:microsoft.com/office/officeart/2005/8/layout/hList9"/>
    <dgm:cxn modelId="{2923BCDB-A966-4FFF-A0B7-ED53EB87DEDE}" type="presParOf" srcId="{D83A2642-481E-41AB-9B8D-B27154784C80}" destId="{9526D1D0-B159-414E-8FB9-0931AFED8E34}" srcOrd="1" destOrd="0" presId="urn:microsoft.com/office/officeart/2005/8/layout/hList9"/>
    <dgm:cxn modelId="{860FFCEE-AEA3-48EB-BBC3-085B8A05D945}" type="presParOf" srcId="{9526D1D0-B159-414E-8FB9-0931AFED8E34}" destId="{CC31025A-BA8D-410E-80AB-7A1D8A52F392}" srcOrd="0" destOrd="0" presId="urn:microsoft.com/office/officeart/2005/8/layout/hList9"/>
    <dgm:cxn modelId="{D9029B1D-7C79-4702-8CBA-45D149C094C6}" type="presParOf" srcId="{9526D1D0-B159-414E-8FB9-0931AFED8E34}" destId="{EF392BC1-DFA8-49E4-B163-7ABC3732F1AB}" srcOrd="1" destOrd="0" presId="urn:microsoft.com/office/officeart/2005/8/layout/hList9"/>
    <dgm:cxn modelId="{97853CBA-2C98-4553-A95D-41FA74760423}" type="presParOf" srcId="{D83A2642-481E-41AB-9B8D-B27154784C80}" destId="{272E34E0-5235-4FF6-A326-B44AC3EDE2D8}" srcOrd="2" destOrd="0" presId="urn:microsoft.com/office/officeart/2005/8/layout/hList9"/>
    <dgm:cxn modelId="{0805FC36-C8B1-4F71-923E-867E466EEF69}" type="presParOf" srcId="{272E34E0-5235-4FF6-A326-B44AC3EDE2D8}" destId="{D4FB29E7-9291-4815-9E5C-DA53B5234912}" srcOrd="0" destOrd="0" presId="urn:microsoft.com/office/officeart/2005/8/layout/hList9"/>
    <dgm:cxn modelId="{B84EF852-0BB4-4D94-9758-E93464BE8192}" type="presParOf" srcId="{272E34E0-5235-4FF6-A326-B44AC3EDE2D8}" destId="{4965C0AF-4847-4FFC-8357-D5B2B2BA52B4}" srcOrd="1" destOrd="0" presId="urn:microsoft.com/office/officeart/2005/8/layout/hList9"/>
    <dgm:cxn modelId="{5CF2E2A3-7BB2-46C2-9221-AEBDBCC7A612}" type="presParOf" srcId="{71610F67-1CB2-4F44-85A1-513B81DAFF8B}" destId="{68B9B3F4-F1CB-47F2-9E4B-ABBAC967FAB3}" srcOrd="2" destOrd="0" presId="urn:microsoft.com/office/officeart/2005/8/layout/hList9"/>
    <dgm:cxn modelId="{F7BB532F-6675-4D5B-A9F7-88117DD489D5}" type="presParOf" srcId="{71610F67-1CB2-4F44-85A1-513B81DAFF8B}" destId="{71C96A3A-1B12-4390-9A77-D512E4EC3F5B}" srcOrd="3" destOrd="0" presId="urn:microsoft.com/office/officeart/2005/8/layout/hList9"/>
    <dgm:cxn modelId="{B57664BC-4058-4F8E-A061-6C2363FF96D5}" type="presParOf" srcId="{71610F67-1CB2-4F44-85A1-513B81DAFF8B}" destId="{941BEC11-F0E1-412F-9CBC-A9D896510F0A}" srcOrd="4" destOrd="0" presId="urn:microsoft.com/office/officeart/2005/8/layout/hList9"/>
    <dgm:cxn modelId="{DF0E7792-7B19-4B34-BA64-FB443841675C}" type="presParOf" srcId="{71610F67-1CB2-4F44-85A1-513B81DAFF8B}" destId="{B3D25DC1-206F-4F3C-BF18-965C871C6383}" srcOrd="5" destOrd="0" presId="urn:microsoft.com/office/officeart/2005/8/layout/hList9"/>
    <dgm:cxn modelId="{45E5255B-C0A6-4BA8-8A90-7472E19BC7D4}" type="presParOf" srcId="{71610F67-1CB2-4F44-85A1-513B81DAFF8B}" destId="{8B31B2BB-188D-4CDA-AD22-DB207C3D29DB}" srcOrd="6" destOrd="0" presId="urn:microsoft.com/office/officeart/2005/8/layout/hList9"/>
    <dgm:cxn modelId="{4A3DADFE-DB94-43C4-AFA9-3A6396E7AC06}" type="presParOf" srcId="{8B31B2BB-188D-4CDA-AD22-DB207C3D29DB}" destId="{E46B7610-05F6-401A-A5C6-E22AD88C8657}" srcOrd="0" destOrd="0" presId="urn:microsoft.com/office/officeart/2005/8/layout/hList9"/>
    <dgm:cxn modelId="{789CFEA6-3390-48D5-83D5-F65FABBAF44C}" type="presParOf" srcId="{8B31B2BB-188D-4CDA-AD22-DB207C3D29DB}" destId="{4AB7BD9F-BF08-4576-8314-8B14E854E757}" srcOrd="1" destOrd="0" presId="urn:microsoft.com/office/officeart/2005/8/layout/hList9"/>
    <dgm:cxn modelId="{CAB66521-CBB7-47BA-A0E1-BD612F2456DA}" type="presParOf" srcId="{4AB7BD9F-BF08-4576-8314-8B14E854E757}" destId="{9625BB0E-3A82-4608-8B60-9CBEC8173ED8}" srcOrd="0" destOrd="0" presId="urn:microsoft.com/office/officeart/2005/8/layout/hList9"/>
    <dgm:cxn modelId="{44EE7991-9957-4126-8417-7733794F5C66}" type="presParOf" srcId="{4AB7BD9F-BF08-4576-8314-8B14E854E757}" destId="{97839DE6-3FD0-4F75-828F-F2FE8F468117}" srcOrd="1" destOrd="0" presId="urn:microsoft.com/office/officeart/2005/8/layout/hList9"/>
    <dgm:cxn modelId="{8D824847-A9D8-4072-9C9D-5107ECC2E42C}" type="presParOf" srcId="{8B31B2BB-188D-4CDA-AD22-DB207C3D29DB}" destId="{3B377E73-22B7-4EBA-A618-E15D98365D58}" srcOrd="2" destOrd="0" presId="urn:microsoft.com/office/officeart/2005/8/layout/hList9"/>
    <dgm:cxn modelId="{397120EE-4AAC-4D51-8517-F0D35EE1DCCD}" type="presParOf" srcId="{3B377E73-22B7-4EBA-A618-E15D98365D58}" destId="{6571E16F-6DD4-4619-864C-70F08FE5C767}" srcOrd="0" destOrd="0" presId="urn:microsoft.com/office/officeart/2005/8/layout/hList9"/>
    <dgm:cxn modelId="{FD270DE1-E2F4-4C2F-81C3-3523579CF556}" type="presParOf" srcId="{3B377E73-22B7-4EBA-A618-E15D98365D58}" destId="{839DAF99-5D56-41E7-907F-D0667FEB2C6F}" srcOrd="1" destOrd="0" presId="urn:microsoft.com/office/officeart/2005/8/layout/hList9"/>
    <dgm:cxn modelId="{1E15F549-2AAA-46D2-8BA8-D0BDEE34FF09}" type="presParOf" srcId="{71610F67-1CB2-4F44-85A1-513B81DAFF8B}" destId="{1E6D84C5-AA75-4C74-B97A-DEAD5D9D6857}" srcOrd="7" destOrd="0" presId="urn:microsoft.com/office/officeart/2005/8/layout/hList9"/>
    <dgm:cxn modelId="{D9AD0855-38B4-4EB3-AC39-57C071AD5F40}" type="presParOf" srcId="{71610F67-1CB2-4F44-85A1-513B81DAFF8B}" destId="{77D7D1CC-F4BE-46F2-91BE-9D0ED0A5450C}" srcOrd="8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1153F25E-2446-49AB-8E9E-CCEF458579DE}" type="doc">
      <dgm:prSet loTypeId="urn:microsoft.com/office/officeart/2005/8/layout/hList9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A4A229A-A2F5-4FC8-ABE8-1DD82DD1678C}">
      <dgm:prSet phldrT="[Текст]"/>
      <dgm:spPr/>
      <dgm:t>
        <a:bodyPr/>
        <a:lstStyle/>
        <a:p>
          <a:r>
            <a:rPr lang="ru-RU" dirty="0" smtClean="0"/>
            <a:t>Горячее питание</a:t>
          </a:r>
          <a:endParaRPr lang="ru-RU" dirty="0"/>
        </a:p>
      </dgm:t>
    </dgm:pt>
    <dgm:pt modelId="{CE27A639-7F95-4BC8-AED9-D2305E5E1EE7}" type="parTrans" cxnId="{40B6A6D2-4E68-49FB-AF64-34C012355AD1}">
      <dgm:prSet/>
      <dgm:spPr/>
      <dgm:t>
        <a:bodyPr/>
        <a:lstStyle/>
        <a:p>
          <a:endParaRPr lang="ru-RU"/>
        </a:p>
      </dgm:t>
    </dgm:pt>
    <dgm:pt modelId="{BA800A13-9BC2-42E2-904D-87B36E9BF225}" type="sibTrans" cxnId="{40B6A6D2-4E68-49FB-AF64-34C012355AD1}">
      <dgm:prSet/>
      <dgm:spPr/>
      <dgm:t>
        <a:bodyPr/>
        <a:lstStyle/>
        <a:p>
          <a:endParaRPr lang="ru-RU"/>
        </a:p>
      </dgm:t>
    </dgm:pt>
    <dgm:pt modelId="{68621923-7390-4C82-904A-14EFEC42188D}">
      <dgm:prSet phldrT="[Текст]"/>
      <dgm:spPr/>
      <dgm:t>
        <a:bodyPr/>
        <a:lstStyle/>
        <a:p>
          <a:r>
            <a:rPr lang="ru-RU" dirty="0" smtClean="0"/>
            <a:t>660 чел.</a:t>
          </a:r>
          <a:endParaRPr lang="ru-RU" dirty="0"/>
        </a:p>
      </dgm:t>
    </dgm:pt>
    <dgm:pt modelId="{26D0EB1A-9352-4AF0-A58D-E071A2F3462B}" type="parTrans" cxnId="{7E8BA5CD-FA7C-40F8-8FBA-0ED40A3AD43F}">
      <dgm:prSet/>
      <dgm:spPr/>
      <dgm:t>
        <a:bodyPr/>
        <a:lstStyle/>
        <a:p>
          <a:endParaRPr lang="ru-RU"/>
        </a:p>
      </dgm:t>
    </dgm:pt>
    <dgm:pt modelId="{DF8E4F74-5EE1-4016-B96A-5EA7805D9134}" type="sibTrans" cxnId="{7E8BA5CD-FA7C-40F8-8FBA-0ED40A3AD43F}">
      <dgm:prSet/>
      <dgm:spPr/>
      <dgm:t>
        <a:bodyPr/>
        <a:lstStyle/>
        <a:p>
          <a:endParaRPr lang="ru-RU"/>
        </a:p>
      </dgm:t>
    </dgm:pt>
    <dgm:pt modelId="{E8846777-971A-44AF-8634-5948EF28D20E}">
      <dgm:prSet phldrT="[Текст]"/>
      <dgm:spPr/>
      <dgm:t>
        <a:bodyPr/>
        <a:lstStyle/>
        <a:p>
          <a:r>
            <a:rPr lang="ru-RU" dirty="0" smtClean="0"/>
            <a:t>Сумма </a:t>
          </a:r>
          <a:r>
            <a:rPr lang="ru-RU" dirty="0" smtClean="0"/>
            <a:t>2294450,40 </a:t>
          </a:r>
          <a:r>
            <a:rPr lang="ru-RU" dirty="0" smtClean="0"/>
            <a:t>руб.</a:t>
          </a:r>
          <a:endParaRPr lang="ru-RU" dirty="0"/>
        </a:p>
      </dgm:t>
    </dgm:pt>
    <dgm:pt modelId="{5A4ABC66-A97E-4CDE-83F7-02F7FA24BFD4}" type="parTrans" cxnId="{CD11E73A-A7B7-472F-9D88-945FA0248338}">
      <dgm:prSet/>
      <dgm:spPr/>
      <dgm:t>
        <a:bodyPr/>
        <a:lstStyle/>
        <a:p>
          <a:endParaRPr lang="ru-RU"/>
        </a:p>
      </dgm:t>
    </dgm:pt>
    <dgm:pt modelId="{5359C861-6C33-47E9-AC50-445643C4FB64}" type="sibTrans" cxnId="{CD11E73A-A7B7-472F-9D88-945FA0248338}">
      <dgm:prSet/>
      <dgm:spPr/>
      <dgm:t>
        <a:bodyPr/>
        <a:lstStyle/>
        <a:p>
          <a:endParaRPr lang="ru-RU"/>
        </a:p>
      </dgm:t>
    </dgm:pt>
    <dgm:pt modelId="{FA2FB836-E565-4F04-9580-F3349C50FB5E}" type="pres">
      <dgm:prSet presAssocID="{1153F25E-2446-49AB-8E9E-CCEF458579DE}" presName="list" presStyleCnt="0">
        <dgm:presLayoutVars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4613CAA9-AF04-4397-89ED-1AD88EDA20A5}" type="pres">
      <dgm:prSet presAssocID="{6A4A229A-A2F5-4FC8-ABE8-1DD82DD1678C}" presName="posSpace" presStyleCnt="0"/>
      <dgm:spPr/>
    </dgm:pt>
    <dgm:pt modelId="{A0E9B945-8360-47FF-A80B-E22538E74664}" type="pres">
      <dgm:prSet presAssocID="{6A4A229A-A2F5-4FC8-ABE8-1DD82DD1678C}" presName="vertFlow" presStyleCnt="0"/>
      <dgm:spPr/>
    </dgm:pt>
    <dgm:pt modelId="{B0ADFE1A-DE1E-40EB-B9FF-816930E4CC6A}" type="pres">
      <dgm:prSet presAssocID="{6A4A229A-A2F5-4FC8-ABE8-1DD82DD1678C}" presName="topSpace" presStyleCnt="0"/>
      <dgm:spPr/>
    </dgm:pt>
    <dgm:pt modelId="{0484EB18-A207-447B-AEE0-25A9AE6C7176}" type="pres">
      <dgm:prSet presAssocID="{6A4A229A-A2F5-4FC8-ABE8-1DD82DD1678C}" presName="firstComp" presStyleCnt="0"/>
      <dgm:spPr/>
    </dgm:pt>
    <dgm:pt modelId="{A7C7B8C1-2E63-4614-9942-D56C99A3EE41}" type="pres">
      <dgm:prSet presAssocID="{6A4A229A-A2F5-4FC8-ABE8-1DD82DD1678C}" presName="firstChild" presStyleLbl="bgAccFollowNode1" presStyleIdx="0" presStyleCnt="2"/>
      <dgm:spPr/>
      <dgm:t>
        <a:bodyPr/>
        <a:lstStyle/>
        <a:p>
          <a:endParaRPr lang="ru-RU"/>
        </a:p>
      </dgm:t>
    </dgm:pt>
    <dgm:pt modelId="{339C1D93-3AEE-4066-8FAD-5EFEC095E185}" type="pres">
      <dgm:prSet presAssocID="{6A4A229A-A2F5-4FC8-ABE8-1DD82DD1678C}" presName="firstChildTx" presStyleLbl="b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5B54AC-AFF8-414E-B79E-44745A4FB98A}" type="pres">
      <dgm:prSet presAssocID="{E8846777-971A-44AF-8634-5948EF28D20E}" presName="comp" presStyleCnt="0"/>
      <dgm:spPr/>
    </dgm:pt>
    <dgm:pt modelId="{A75360D1-DA15-4105-BCF8-5A8AB3FCC7E2}" type="pres">
      <dgm:prSet presAssocID="{E8846777-971A-44AF-8634-5948EF28D20E}" presName="child" presStyleLbl="bgAccFollowNode1" presStyleIdx="1" presStyleCnt="2"/>
      <dgm:spPr/>
      <dgm:t>
        <a:bodyPr/>
        <a:lstStyle/>
        <a:p>
          <a:endParaRPr lang="ru-RU"/>
        </a:p>
      </dgm:t>
    </dgm:pt>
    <dgm:pt modelId="{543390B0-76A1-48EC-9FB8-D6BD4E0E4007}" type="pres">
      <dgm:prSet presAssocID="{E8846777-971A-44AF-8634-5948EF28D20E}" presName="childTx" presStyleLbl="b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554541A-310D-4021-956C-84F7CE15EB99}" type="pres">
      <dgm:prSet presAssocID="{6A4A229A-A2F5-4FC8-ABE8-1DD82DD1678C}" presName="negSpace" presStyleCnt="0"/>
      <dgm:spPr/>
    </dgm:pt>
    <dgm:pt modelId="{AAB41009-D112-45F8-83BE-905E2287D8F8}" type="pres">
      <dgm:prSet presAssocID="{6A4A229A-A2F5-4FC8-ABE8-1DD82DD1678C}" presName="circle" presStyleLbl="node1" presStyleIdx="0" presStyleCnt="1"/>
      <dgm:spPr/>
      <dgm:t>
        <a:bodyPr/>
        <a:lstStyle/>
        <a:p>
          <a:endParaRPr lang="ru-RU"/>
        </a:p>
      </dgm:t>
    </dgm:pt>
  </dgm:ptLst>
  <dgm:cxnLst>
    <dgm:cxn modelId="{FB6F5554-CEB9-40FE-9994-09481571D4B7}" type="presOf" srcId="{68621923-7390-4C82-904A-14EFEC42188D}" destId="{A7C7B8C1-2E63-4614-9942-D56C99A3EE41}" srcOrd="0" destOrd="0" presId="urn:microsoft.com/office/officeart/2005/8/layout/hList9"/>
    <dgm:cxn modelId="{7BBB73A9-A12D-462A-88EE-9B20E7DEEAE1}" type="presOf" srcId="{1153F25E-2446-49AB-8E9E-CCEF458579DE}" destId="{FA2FB836-E565-4F04-9580-F3349C50FB5E}" srcOrd="0" destOrd="0" presId="urn:microsoft.com/office/officeart/2005/8/layout/hList9"/>
    <dgm:cxn modelId="{F099974E-43A7-445F-8376-9E7679CFAD7B}" type="presOf" srcId="{E8846777-971A-44AF-8634-5948EF28D20E}" destId="{A75360D1-DA15-4105-BCF8-5A8AB3FCC7E2}" srcOrd="0" destOrd="0" presId="urn:microsoft.com/office/officeart/2005/8/layout/hList9"/>
    <dgm:cxn modelId="{CD11E73A-A7B7-472F-9D88-945FA0248338}" srcId="{6A4A229A-A2F5-4FC8-ABE8-1DD82DD1678C}" destId="{E8846777-971A-44AF-8634-5948EF28D20E}" srcOrd="1" destOrd="0" parTransId="{5A4ABC66-A97E-4CDE-83F7-02F7FA24BFD4}" sibTransId="{5359C861-6C33-47E9-AC50-445643C4FB64}"/>
    <dgm:cxn modelId="{6F687215-1CC7-47B7-9BC7-DD62348FBE85}" type="presOf" srcId="{E8846777-971A-44AF-8634-5948EF28D20E}" destId="{543390B0-76A1-48EC-9FB8-D6BD4E0E4007}" srcOrd="1" destOrd="0" presId="urn:microsoft.com/office/officeart/2005/8/layout/hList9"/>
    <dgm:cxn modelId="{7E8BA5CD-FA7C-40F8-8FBA-0ED40A3AD43F}" srcId="{6A4A229A-A2F5-4FC8-ABE8-1DD82DD1678C}" destId="{68621923-7390-4C82-904A-14EFEC42188D}" srcOrd="0" destOrd="0" parTransId="{26D0EB1A-9352-4AF0-A58D-E071A2F3462B}" sibTransId="{DF8E4F74-5EE1-4016-B96A-5EA7805D9134}"/>
    <dgm:cxn modelId="{40B6A6D2-4E68-49FB-AF64-34C012355AD1}" srcId="{1153F25E-2446-49AB-8E9E-CCEF458579DE}" destId="{6A4A229A-A2F5-4FC8-ABE8-1DD82DD1678C}" srcOrd="0" destOrd="0" parTransId="{CE27A639-7F95-4BC8-AED9-D2305E5E1EE7}" sibTransId="{BA800A13-9BC2-42E2-904D-87B36E9BF225}"/>
    <dgm:cxn modelId="{ABFA2F44-DAFF-4C60-9C3B-A5B4D9C7C56B}" type="presOf" srcId="{68621923-7390-4C82-904A-14EFEC42188D}" destId="{339C1D93-3AEE-4066-8FAD-5EFEC095E185}" srcOrd="1" destOrd="0" presId="urn:microsoft.com/office/officeart/2005/8/layout/hList9"/>
    <dgm:cxn modelId="{9177DEBF-8218-4A8A-BDC6-B85D675C920D}" type="presOf" srcId="{6A4A229A-A2F5-4FC8-ABE8-1DD82DD1678C}" destId="{AAB41009-D112-45F8-83BE-905E2287D8F8}" srcOrd="0" destOrd="0" presId="urn:microsoft.com/office/officeart/2005/8/layout/hList9"/>
    <dgm:cxn modelId="{31D7D2CC-3234-4264-A28E-0BD38C862933}" type="presParOf" srcId="{FA2FB836-E565-4F04-9580-F3349C50FB5E}" destId="{4613CAA9-AF04-4397-89ED-1AD88EDA20A5}" srcOrd="0" destOrd="0" presId="urn:microsoft.com/office/officeart/2005/8/layout/hList9"/>
    <dgm:cxn modelId="{3AA6F321-53FC-4887-B757-738FBA40E31E}" type="presParOf" srcId="{FA2FB836-E565-4F04-9580-F3349C50FB5E}" destId="{A0E9B945-8360-47FF-A80B-E22538E74664}" srcOrd="1" destOrd="0" presId="urn:microsoft.com/office/officeart/2005/8/layout/hList9"/>
    <dgm:cxn modelId="{4CB4760C-20DE-4A86-BD3B-F7AFA92263AD}" type="presParOf" srcId="{A0E9B945-8360-47FF-A80B-E22538E74664}" destId="{B0ADFE1A-DE1E-40EB-B9FF-816930E4CC6A}" srcOrd="0" destOrd="0" presId="urn:microsoft.com/office/officeart/2005/8/layout/hList9"/>
    <dgm:cxn modelId="{0771F574-D216-4206-9AF0-741522FACB17}" type="presParOf" srcId="{A0E9B945-8360-47FF-A80B-E22538E74664}" destId="{0484EB18-A207-447B-AEE0-25A9AE6C7176}" srcOrd="1" destOrd="0" presId="urn:microsoft.com/office/officeart/2005/8/layout/hList9"/>
    <dgm:cxn modelId="{A61AA49A-0F9F-47FB-9685-49E5F229F7E5}" type="presParOf" srcId="{0484EB18-A207-447B-AEE0-25A9AE6C7176}" destId="{A7C7B8C1-2E63-4614-9942-D56C99A3EE41}" srcOrd="0" destOrd="0" presId="urn:microsoft.com/office/officeart/2005/8/layout/hList9"/>
    <dgm:cxn modelId="{DE30E864-C760-4A77-BB59-AAFBBAC316F5}" type="presParOf" srcId="{0484EB18-A207-447B-AEE0-25A9AE6C7176}" destId="{339C1D93-3AEE-4066-8FAD-5EFEC095E185}" srcOrd="1" destOrd="0" presId="urn:microsoft.com/office/officeart/2005/8/layout/hList9"/>
    <dgm:cxn modelId="{FC2B27D5-7E2A-4581-99EC-D3D80B5426E0}" type="presParOf" srcId="{A0E9B945-8360-47FF-A80B-E22538E74664}" destId="{685B54AC-AFF8-414E-B79E-44745A4FB98A}" srcOrd="2" destOrd="0" presId="urn:microsoft.com/office/officeart/2005/8/layout/hList9"/>
    <dgm:cxn modelId="{23C6E13A-5F52-4C86-83F2-9A17842A985C}" type="presParOf" srcId="{685B54AC-AFF8-414E-B79E-44745A4FB98A}" destId="{A75360D1-DA15-4105-BCF8-5A8AB3FCC7E2}" srcOrd="0" destOrd="0" presId="urn:microsoft.com/office/officeart/2005/8/layout/hList9"/>
    <dgm:cxn modelId="{3F0F0B28-F462-448E-AF57-8D1CB0A231E1}" type="presParOf" srcId="{685B54AC-AFF8-414E-B79E-44745A4FB98A}" destId="{543390B0-76A1-48EC-9FB8-D6BD4E0E4007}" srcOrd="1" destOrd="0" presId="urn:microsoft.com/office/officeart/2005/8/layout/hList9"/>
    <dgm:cxn modelId="{DAE8936B-1EC8-4A5B-A884-0777AD6A83AF}" type="presParOf" srcId="{FA2FB836-E565-4F04-9580-F3349C50FB5E}" destId="{9554541A-310D-4021-956C-84F7CE15EB99}" srcOrd="2" destOrd="0" presId="urn:microsoft.com/office/officeart/2005/8/layout/hList9"/>
    <dgm:cxn modelId="{5F792A0E-4526-4F1E-898E-8518ACDF4290}" type="presParOf" srcId="{FA2FB836-E565-4F04-9580-F3349C50FB5E}" destId="{AAB41009-D112-45F8-83BE-905E2287D8F8}" srcOrd="3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46B46A-254C-40BC-9BED-3FA1A2CBDBBE}">
      <dsp:nvSpPr>
        <dsp:cNvPr id="0" name=""/>
        <dsp:cNvSpPr/>
      </dsp:nvSpPr>
      <dsp:spPr>
        <a:xfrm>
          <a:off x="471611" y="2449"/>
          <a:ext cx="2086437" cy="1437555"/>
        </a:xfrm>
        <a:prstGeom prst="round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7650220-2121-43CB-B5CD-F30ACC79B569}">
      <dsp:nvSpPr>
        <dsp:cNvPr id="0" name=""/>
        <dsp:cNvSpPr/>
      </dsp:nvSpPr>
      <dsp:spPr>
        <a:xfrm>
          <a:off x="338789" y="1446376"/>
          <a:ext cx="2088190" cy="11016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0" numCol="1" spcCol="1270" anchor="t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3 отделения социального обслуживания на дому</a:t>
          </a:r>
          <a:endParaRPr lang="ru-RU" sz="1500" kern="1200" dirty="0"/>
        </a:p>
      </dsp:txBody>
      <dsp:txXfrm>
        <a:off x="338789" y="1446376"/>
        <a:ext cx="2088190" cy="1101685"/>
      </dsp:txXfrm>
    </dsp:sp>
    <dsp:sp modelId="{F46A72BF-AFA8-4E00-83A5-161B9D55F0B7}">
      <dsp:nvSpPr>
        <dsp:cNvPr id="0" name=""/>
        <dsp:cNvSpPr/>
      </dsp:nvSpPr>
      <dsp:spPr>
        <a:xfrm>
          <a:off x="2767657" y="84354"/>
          <a:ext cx="2086437" cy="1437555"/>
        </a:xfrm>
        <a:prstGeom prst="roundRect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4000" b="-44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AB411C2-E689-4446-8C65-DF29F17E48F1}">
      <dsp:nvSpPr>
        <dsp:cNvPr id="0" name=""/>
        <dsp:cNvSpPr/>
      </dsp:nvSpPr>
      <dsp:spPr>
        <a:xfrm>
          <a:off x="2767657" y="1521909"/>
          <a:ext cx="2086437" cy="7740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0" numCol="1" spcCol="1270" anchor="t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Отделение оказания адресной помощи</a:t>
          </a:r>
          <a:endParaRPr lang="ru-RU" sz="1500" kern="1200" dirty="0"/>
        </a:p>
      </dsp:txBody>
      <dsp:txXfrm>
        <a:off x="2767657" y="1521909"/>
        <a:ext cx="2086437" cy="774068"/>
      </dsp:txXfrm>
    </dsp:sp>
    <dsp:sp modelId="{1CBA6C20-4D39-4CD1-9457-2522E3405E34}">
      <dsp:nvSpPr>
        <dsp:cNvPr id="0" name=""/>
        <dsp:cNvSpPr/>
      </dsp:nvSpPr>
      <dsp:spPr>
        <a:xfrm>
          <a:off x="5062826" y="84354"/>
          <a:ext cx="2086437" cy="1437555"/>
        </a:xfrm>
        <a:prstGeom prst="round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63DB19E-31D2-4872-BA0C-F6254D393AE3}">
      <dsp:nvSpPr>
        <dsp:cNvPr id="0" name=""/>
        <dsp:cNvSpPr/>
      </dsp:nvSpPr>
      <dsp:spPr>
        <a:xfrm>
          <a:off x="5062826" y="1521909"/>
          <a:ext cx="2086437" cy="7740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0" numCol="1" spcCol="1270" anchor="t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Кабинет выдачи технических средств реабилитации</a:t>
          </a:r>
          <a:endParaRPr lang="ru-RU" sz="1500" kern="1200" dirty="0"/>
        </a:p>
      </dsp:txBody>
      <dsp:txXfrm>
        <a:off x="5062826" y="1521909"/>
        <a:ext cx="2086437" cy="774068"/>
      </dsp:txXfrm>
    </dsp:sp>
    <dsp:sp modelId="{5015FB85-FAA0-4B09-9117-20C091619BE0}">
      <dsp:nvSpPr>
        <dsp:cNvPr id="0" name=""/>
        <dsp:cNvSpPr/>
      </dsp:nvSpPr>
      <dsp:spPr>
        <a:xfrm>
          <a:off x="2766781" y="2586526"/>
          <a:ext cx="2086437" cy="1437555"/>
        </a:xfrm>
        <a:prstGeom prst="roundRect">
          <a:avLst/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9000" r="-19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1C3B7E1-24FC-4C7E-A8E5-A37FBBC4780F}">
      <dsp:nvSpPr>
        <dsp:cNvPr id="0" name=""/>
        <dsp:cNvSpPr/>
      </dsp:nvSpPr>
      <dsp:spPr>
        <a:xfrm>
          <a:off x="2766781" y="4024081"/>
          <a:ext cx="2086437" cy="7740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0" numCol="1" spcCol="1270" anchor="t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Отдел социальных коммуникаций и активного долголетия</a:t>
          </a:r>
          <a:endParaRPr lang="ru-RU" sz="1500" kern="1200" dirty="0"/>
        </a:p>
      </dsp:txBody>
      <dsp:txXfrm>
        <a:off x="2766781" y="4024081"/>
        <a:ext cx="2086437" cy="774068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57E868-20EA-4E1B-A507-FBD61C4794C7}">
      <dsp:nvSpPr>
        <dsp:cNvPr id="0" name=""/>
        <dsp:cNvSpPr/>
      </dsp:nvSpPr>
      <dsp:spPr>
        <a:xfrm>
          <a:off x="795176" y="87"/>
          <a:ext cx="2067247" cy="1424333"/>
        </a:xfrm>
        <a:prstGeom prst="round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3000" b="-23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1F3B5AA-37D2-48E2-A1DB-28D04969B8B7}">
      <dsp:nvSpPr>
        <dsp:cNvPr id="0" name=""/>
        <dsp:cNvSpPr/>
      </dsp:nvSpPr>
      <dsp:spPr>
        <a:xfrm>
          <a:off x="795176" y="1424420"/>
          <a:ext cx="2067247" cy="7669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49352" bIns="0" numCol="1" spcCol="1270" anchor="t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11 417 услуг</a:t>
          </a:r>
          <a:endParaRPr lang="ru-RU" sz="2100" kern="1200" dirty="0"/>
        </a:p>
      </dsp:txBody>
      <dsp:txXfrm>
        <a:off x="795176" y="1424420"/>
        <a:ext cx="2067247" cy="766948"/>
      </dsp:txXfrm>
    </dsp:sp>
    <dsp:sp modelId="{9BF07A20-1F70-4172-B521-934D52A0F3A3}">
      <dsp:nvSpPr>
        <dsp:cNvPr id="0" name=""/>
        <dsp:cNvSpPr/>
      </dsp:nvSpPr>
      <dsp:spPr>
        <a:xfrm>
          <a:off x="795176" y="2398093"/>
          <a:ext cx="2067247" cy="1424333"/>
        </a:xfrm>
        <a:prstGeom prst="round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65582E9-939B-4B0F-84F1-1C6346973AB5}">
      <dsp:nvSpPr>
        <dsp:cNvPr id="0" name=""/>
        <dsp:cNvSpPr/>
      </dsp:nvSpPr>
      <dsp:spPr>
        <a:xfrm>
          <a:off x="795176" y="3822427"/>
          <a:ext cx="2067247" cy="7669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49352" bIns="0" numCol="1" spcCol="1270" anchor="t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1 055 295,35 руб.</a:t>
          </a:r>
          <a:endParaRPr lang="ru-RU" sz="2100" kern="1200" dirty="0"/>
        </a:p>
      </dsp:txBody>
      <dsp:txXfrm>
        <a:off x="795176" y="3822427"/>
        <a:ext cx="2067247" cy="766948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D4CC06-CD2E-465F-A647-6E7DBF2A08E8}">
      <dsp:nvSpPr>
        <dsp:cNvPr id="0" name=""/>
        <dsp:cNvSpPr/>
      </dsp:nvSpPr>
      <dsp:spPr>
        <a:xfrm>
          <a:off x="0" y="88111"/>
          <a:ext cx="3657599" cy="441324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Одним из важных направлений деятельности Центра, является предоставление платных социальных услуг. С их внедрением многие граждане, ранее не имеющие права на получение социальной помощи, смогли ею воспользоваться. </a:t>
          </a:r>
          <a:endParaRPr lang="ru-RU" sz="2300" kern="1200" dirty="0"/>
        </a:p>
      </dsp:txBody>
      <dsp:txXfrm>
        <a:off x="178549" y="266660"/>
        <a:ext cx="3300501" cy="4056142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FF98E2-BDE7-43C2-881A-222AAF137191}">
      <dsp:nvSpPr>
        <dsp:cNvPr id="0" name=""/>
        <dsp:cNvSpPr/>
      </dsp:nvSpPr>
      <dsp:spPr>
        <a:xfrm rot="5400000">
          <a:off x="3635259" y="-938581"/>
          <a:ext cx="650653" cy="2904424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900" kern="1200" dirty="0" smtClean="0"/>
            <a:t>Площадок района</a:t>
          </a:r>
          <a:endParaRPr lang="ru-RU" sz="1900" kern="1200" dirty="0"/>
        </a:p>
      </dsp:txBody>
      <dsp:txXfrm rot="-5400000">
        <a:off x="2508374" y="220066"/>
        <a:ext cx="2872662" cy="587129"/>
      </dsp:txXfrm>
    </dsp:sp>
    <dsp:sp modelId="{7FD2E3FC-6623-4124-8563-21F6E11C8E5E}">
      <dsp:nvSpPr>
        <dsp:cNvPr id="0" name=""/>
        <dsp:cNvSpPr/>
      </dsp:nvSpPr>
      <dsp:spPr>
        <a:xfrm>
          <a:off x="9998" y="40793"/>
          <a:ext cx="2094869" cy="824184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70485" rIns="140970" bIns="70485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700" kern="1200" dirty="0" smtClean="0"/>
            <a:t>27</a:t>
          </a:r>
          <a:endParaRPr lang="ru-RU" sz="3700" kern="1200" dirty="0"/>
        </a:p>
      </dsp:txBody>
      <dsp:txXfrm>
        <a:off x="50231" y="81026"/>
        <a:ext cx="2014403" cy="743718"/>
      </dsp:txXfrm>
    </dsp:sp>
    <dsp:sp modelId="{33A1818E-C28A-431D-8AB8-57F46158C788}">
      <dsp:nvSpPr>
        <dsp:cNvPr id="0" name=""/>
        <dsp:cNvSpPr/>
      </dsp:nvSpPr>
      <dsp:spPr>
        <a:xfrm rot="5400000">
          <a:off x="3822110" y="-363268"/>
          <a:ext cx="744304" cy="3350296"/>
        </a:xfrm>
        <a:prstGeom prst="round2Same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900" kern="1200" dirty="0" smtClean="0"/>
            <a:t>Жителей участников проекта </a:t>
          </a:r>
          <a:r>
            <a:rPr lang="ru-RU" sz="1900" kern="1200" dirty="0" err="1" smtClean="0"/>
            <a:t>Войковского</a:t>
          </a:r>
          <a:r>
            <a:rPr lang="ru-RU" sz="1900" kern="1200" dirty="0" smtClean="0"/>
            <a:t> района</a:t>
          </a:r>
          <a:endParaRPr lang="ru-RU" sz="1900" kern="1200" dirty="0"/>
        </a:p>
      </dsp:txBody>
      <dsp:txXfrm rot="-5400000">
        <a:off x="2519114" y="976062"/>
        <a:ext cx="3313962" cy="671636"/>
      </dsp:txXfrm>
    </dsp:sp>
    <dsp:sp modelId="{201DFF75-D623-4E92-A7B6-49A7CE14C71A}">
      <dsp:nvSpPr>
        <dsp:cNvPr id="0" name=""/>
        <dsp:cNvSpPr/>
      </dsp:nvSpPr>
      <dsp:spPr>
        <a:xfrm>
          <a:off x="8414" y="980373"/>
          <a:ext cx="2051240" cy="737861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70485" rIns="140970" bIns="70485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700" kern="1200" dirty="0" smtClean="0"/>
            <a:t>2762</a:t>
          </a:r>
          <a:endParaRPr lang="ru-RU" sz="3700" kern="1200" dirty="0"/>
        </a:p>
      </dsp:txBody>
      <dsp:txXfrm>
        <a:off x="44433" y="1016392"/>
        <a:ext cx="1979202" cy="665823"/>
      </dsp:txXfrm>
    </dsp:sp>
    <dsp:sp modelId="{D9CCBA44-F3E6-4E60-B2B4-418832058646}">
      <dsp:nvSpPr>
        <dsp:cNvPr id="0" name=""/>
        <dsp:cNvSpPr/>
      </dsp:nvSpPr>
      <dsp:spPr>
        <a:xfrm rot="5400000">
          <a:off x="3814327" y="470681"/>
          <a:ext cx="692883" cy="3440453"/>
        </a:xfrm>
        <a:prstGeom prst="round2Same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900" kern="1200" dirty="0" smtClean="0"/>
            <a:t>Направлений</a:t>
          </a:r>
          <a:endParaRPr lang="ru-RU" sz="1900" kern="1200" dirty="0"/>
        </a:p>
      </dsp:txBody>
      <dsp:txXfrm rot="-5400000">
        <a:off x="2440542" y="1878290"/>
        <a:ext cx="3406629" cy="625235"/>
      </dsp:txXfrm>
    </dsp:sp>
    <dsp:sp modelId="{B52A2418-5392-4B24-A928-56DF424D291A}">
      <dsp:nvSpPr>
        <dsp:cNvPr id="0" name=""/>
        <dsp:cNvSpPr/>
      </dsp:nvSpPr>
      <dsp:spPr>
        <a:xfrm>
          <a:off x="44452" y="1772458"/>
          <a:ext cx="2067238" cy="808192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70485" rIns="140970" bIns="70485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700" kern="1200" dirty="0" smtClean="0"/>
            <a:t>16</a:t>
          </a:r>
          <a:endParaRPr lang="ru-RU" sz="3700" kern="1200" dirty="0"/>
        </a:p>
      </dsp:txBody>
      <dsp:txXfrm>
        <a:off x="83905" y="1811911"/>
        <a:ext cx="1988332" cy="729286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A0E857-A244-4FB5-8C14-0F58148BC627}">
      <dsp:nvSpPr>
        <dsp:cNvPr id="0" name=""/>
        <dsp:cNvSpPr/>
      </dsp:nvSpPr>
      <dsp:spPr>
        <a:xfrm>
          <a:off x="0" y="10218"/>
          <a:ext cx="6348412" cy="3861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l"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300" kern="1200" dirty="0" smtClean="0"/>
            <a:t>«Танцевальный  марафон», «Спартакиада»,  «Марафон по скандинавской ходьбе» в парке «Лужники», Фестиваль на Ходынском поле, Участие в фестивале  Спасская башня, Этнографический диктант</a:t>
          </a:r>
          <a:endParaRPr lang="ru-RU" sz="3300" kern="1200" dirty="0"/>
        </a:p>
      </dsp:txBody>
      <dsp:txXfrm>
        <a:off x="188478" y="198696"/>
        <a:ext cx="5971456" cy="3484044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B14557-2C4B-4533-A179-B28C2DF01175}">
      <dsp:nvSpPr>
        <dsp:cNvPr id="0" name=""/>
        <dsp:cNvSpPr/>
      </dsp:nvSpPr>
      <dsp:spPr>
        <a:xfrm>
          <a:off x="1837" y="0"/>
          <a:ext cx="1802680" cy="4800599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Facebook</a:t>
          </a:r>
        </a:p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https://ru-ru.facebook.com/tcsotimir/</a:t>
          </a:r>
          <a:r>
            <a:rPr lang="ru-RU" sz="1100" kern="1200" dirty="0" smtClean="0"/>
            <a:t> </a:t>
          </a:r>
          <a:endParaRPr lang="ru-RU" sz="1100" kern="1200" dirty="0"/>
        </a:p>
      </dsp:txBody>
      <dsp:txXfrm>
        <a:off x="1837" y="0"/>
        <a:ext cx="1802680" cy="1440180"/>
      </dsp:txXfrm>
    </dsp:sp>
    <dsp:sp modelId="{96E1C417-6DCF-49D5-9DFC-5DBED719FD97}">
      <dsp:nvSpPr>
        <dsp:cNvPr id="0" name=""/>
        <dsp:cNvSpPr/>
      </dsp:nvSpPr>
      <dsp:spPr>
        <a:xfrm>
          <a:off x="1939718" y="0"/>
          <a:ext cx="1802680" cy="4800599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smtClean="0"/>
            <a:t>Twitter</a:t>
          </a:r>
          <a:r>
            <a:rPr lang="ru-RU" sz="1100" kern="1200" smtClean="0"/>
            <a:t> </a:t>
          </a:r>
          <a:r>
            <a:rPr lang="en-US" sz="1100" kern="1200" smtClean="0"/>
            <a:t>https://twitter.com/tcsotimir</a:t>
          </a:r>
          <a:endParaRPr lang="ru-RU" sz="1100" kern="1200"/>
        </a:p>
      </dsp:txBody>
      <dsp:txXfrm>
        <a:off x="1939718" y="0"/>
        <a:ext cx="1802680" cy="1440180"/>
      </dsp:txXfrm>
    </dsp:sp>
    <dsp:sp modelId="{F9ABC23A-C223-4DF2-B585-E89783E6D65C}">
      <dsp:nvSpPr>
        <dsp:cNvPr id="0" name=""/>
        <dsp:cNvSpPr/>
      </dsp:nvSpPr>
      <dsp:spPr>
        <a:xfrm>
          <a:off x="3877600" y="0"/>
          <a:ext cx="1802680" cy="4800599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VK</a:t>
          </a:r>
        </a:p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https://vk.com/tcsotimir</a:t>
          </a:r>
        </a:p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 dirty="0"/>
        </a:p>
      </dsp:txBody>
      <dsp:txXfrm>
        <a:off x="3877600" y="0"/>
        <a:ext cx="1802680" cy="1440180"/>
      </dsp:txXfrm>
    </dsp:sp>
    <dsp:sp modelId="{C205D58B-46DC-4A0C-8A7B-766CF89D2590}">
      <dsp:nvSpPr>
        <dsp:cNvPr id="0" name=""/>
        <dsp:cNvSpPr/>
      </dsp:nvSpPr>
      <dsp:spPr>
        <a:xfrm>
          <a:off x="5815482" y="0"/>
          <a:ext cx="1802680" cy="4800599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err="1" smtClean="0"/>
            <a:t>Instagram</a:t>
          </a:r>
          <a:endParaRPr lang="en-US" sz="1100" kern="1200" dirty="0" smtClean="0"/>
        </a:p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https://www.instagram.com/</a:t>
          </a:r>
        </a:p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err="1" smtClean="0"/>
            <a:t>timiryazevsky</a:t>
          </a:r>
          <a:endParaRPr lang="en-US" sz="1100" kern="1200" dirty="0" smtClean="0"/>
        </a:p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 dirty="0"/>
        </a:p>
      </dsp:txBody>
      <dsp:txXfrm>
        <a:off x="5815482" y="0"/>
        <a:ext cx="1802680" cy="144018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ACD12E-8A31-47B8-8FA4-F8BE71A64A22}">
      <dsp:nvSpPr>
        <dsp:cNvPr id="0" name=""/>
        <dsp:cNvSpPr/>
      </dsp:nvSpPr>
      <dsp:spPr>
        <a:xfrm>
          <a:off x="1918" y="0"/>
          <a:ext cx="2011188" cy="48768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12  инвалидов ВОВ</a:t>
          </a:r>
          <a:endParaRPr lang="ru-RU" sz="2000" kern="1200" dirty="0"/>
        </a:p>
      </dsp:txBody>
      <dsp:txXfrm>
        <a:off x="1918" y="1950720"/>
        <a:ext cx="2011188" cy="1950720"/>
      </dsp:txXfrm>
    </dsp:sp>
    <dsp:sp modelId="{4D463FF6-EAE0-4675-81BA-E6C957087834}">
      <dsp:nvSpPr>
        <dsp:cNvPr id="0" name=""/>
        <dsp:cNvSpPr/>
      </dsp:nvSpPr>
      <dsp:spPr>
        <a:xfrm>
          <a:off x="195526" y="292608"/>
          <a:ext cx="1623974" cy="1623974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B65D9A1-5296-405C-96DD-974E7E2AD64D}">
      <dsp:nvSpPr>
        <dsp:cNvPr id="0" name=""/>
        <dsp:cNvSpPr/>
      </dsp:nvSpPr>
      <dsp:spPr>
        <a:xfrm>
          <a:off x="2073443" y="0"/>
          <a:ext cx="2011188" cy="48768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46 участников ВОВ</a:t>
          </a:r>
          <a:endParaRPr lang="ru-RU" sz="2000" kern="1200" dirty="0"/>
        </a:p>
      </dsp:txBody>
      <dsp:txXfrm>
        <a:off x="2073443" y="1950720"/>
        <a:ext cx="2011188" cy="1950720"/>
      </dsp:txXfrm>
    </dsp:sp>
    <dsp:sp modelId="{252F8B26-83C7-4F45-9D97-31D24DB9F4A5}">
      <dsp:nvSpPr>
        <dsp:cNvPr id="0" name=""/>
        <dsp:cNvSpPr/>
      </dsp:nvSpPr>
      <dsp:spPr>
        <a:xfrm>
          <a:off x="2267050" y="292608"/>
          <a:ext cx="1623974" cy="1623974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CB9899A-1FE1-4E3E-914B-FFCD9525CADD}">
      <dsp:nvSpPr>
        <dsp:cNvPr id="0" name=""/>
        <dsp:cNvSpPr/>
      </dsp:nvSpPr>
      <dsp:spPr>
        <a:xfrm>
          <a:off x="4144967" y="0"/>
          <a:ext cx="2011188" cy="48768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313 труженика тыла</a:t>
          </a:r>
          <a:endParaRPr lang="ru-RU" sz="2000" kern="1200" dirty="0"/>
        </a:p>
      </dsp:txBody>
      <dsp:txXfrm>
        <a:off x="4144967" y="1950720"/>
        <a:ext cx="2011188" cy="1950720"/>
      </dsp:txXfrm>
    </dsp:sp>
    <dsp:sp modelId="{F50925E2-F56B-4389-B714-F4F67182808C}">
      <dsp:nvSpPr>
        <dsp:cNvPr id="0" name=""/>
        <dsp:cNvSpPr/>
      </dsp:nvSpPr>
      <dsp:spPr>
        <a:xfrm>
          <a:off x="4338575" y="292608"/>
          <a:ext cx="1623974" cy="1623974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0" r="-30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E172A94-F320-426F-B10A-6C07839AF206}">
      <dsp:nvSpPr>
        <dsp:cNvPr id="0" name=""/>
        <dsp:cNvSpPr/>
      </dsp:nvSpPr>
      <dsp:spPr>
        <a:xfrm>
          <a:off x="6216492" y="0"/>
          <a:ext cx="2011188" cy="48768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 dirty="0" smtClean="0"/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26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другие категории ветеранов</a:t>
          </a:r>
          <a:endParaRPr lang="ru-RU" sz="2000" kern="1200" dirty="0"/>
        </a:p>
      </dsp:txBody>
      <dsp:txXfrm>
        <a:off x="6216492" y="1950720"/>
        <a:ext cx="2011188" cy="1950720"/>
      </dsp:txXfrm>
    </dsp:sp>
    <dsp:sp modelId="{00432107-379E-4732-82FF-E9D5D0747E4F}">
      <dsp:nvSpPr>
        <dsp:cNvPr id="0" name=""/>
        <dsp:cNvSpPr/>
      </dsp:nvSpPr>
      <dsp:spPr>
        <a:xfrm>
          <a:off x="6410099" y="292608"/>
          <a:ext cx="1623974" cy="1623974"/>
        </a:xfrm>
        <a:prstGeom prst="ellipse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1000" r="-31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48251A0-91FF-4A12-8472-0C066A7DBE90}">
      <dsp:nvSpPr>
        <dsp:cNvPr id="0" name=""/>
        <dsp:cNvSpPr/>
      </dsp:nvSpPr>
      <dsp:spPr>
        <a:xfrm>
          <a:off x="329183" y="3901440"/>
          <a:ext cx="7571232" cy="731520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29F3C4-A289-49EA-825E-1B11B70448E6}">
      <dsp:nvSpPr>
        <dsp:cNvPr id="0" name=""/>
        <dsp:cNvSpPr/>
      </dsp:nvSpPr>
      <dsp:spPr>
        <a:xfrm>
          <a:off x="0" y="34290"/>
          <a:ext cx="7619999" cy="86345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 smtClean="0"/>
            <a:t>- инвалидов ВОВ 	- 5 чел.;</a:t>
          </a:r>
          <a:endParaRPr lang="ru-RU" sz="3600" kern="1200" dirty="0"/>
        </a:p>
      </dsp:txBody>
      <dsp:txXfrm>
        <a:off x="42151" y="76441"/>
        <a:ext cx="7535697" cy="779157"/>
      </dsp:txXfrm>
    </dsp:sp>
    <dsp:sp modelId="{216F45F3-4CF9-42D2-828B-9649786A133C}">
      <dsp:nvSpPr>
        <dsp:cNvPr id="0" name=""/>
        <dsp:cNvSpPr/>
      </dsp:nvSpPr>
      <dsp:spPr>
        <a:xfrm>
          <a:off x="0" y="1001430"/>
          <a:ext cx="7619999" cy="863459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 smtClean="0"/>
            <a:t>- участников ВОВ 	- 18 чел.;</a:t>
          </a:r>
          <a:endParaRPr lang="ru-RU" sz="3600" kern="1200" dirty="0"/>
        </a:p>
      </dsp:txBody>
      <dsp:txXfrm>
        <a:off x="42151" y="1043581"/>
        <a:ext cx="7535697" cy="779157"/>
      </dsp:txXfrm>
    </dsp:sp>
    <dsp:sp modelId="{DF8B8A1C-6B96-435A-8BDA-C56B655828DC}">
      <dsp:nvSpPr>
        <dsp:cNvPr id="0" name=""/>
        <dsp:cNvSpPr/>
      </dsp:nvSpPr>
      <dsp:spPr>
        <a:xfrm>
          <a:off x="0" y="1968570"/>
          <a:ext cx="7619999" cy="863459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 smtClean="0"/>
            <a:t>- тружеников тыла	- 89 чел.;</a:t>
          </a:r>
          <a:endParaRPr lang="ru-RU" sz="3600" kern="1200" dirty="0"/>
        </a:p>
      </dsp:txBody>
      <dsp:txXfrm>
        <a:off x="42151" y="2010721"/>
        <a:ext cx="7535697" cy="779157"/>
      </dsp:txXfrm>
    </dsp:sp>
    <dsp:sp modelId="{A118B223-2E7E-48D5-88C9-FD330B624C32}">
      <dsp:nvSpPr>
        <dsp:cNvPr id="0" name=""/>
        <dsp:cNvSpPr/>
      </dsp:nvSpPr>
      <dsp:spPr>
        <a:xfrm>
          <a:off x="0" y="2935709"/>
          <a:ext cx="7619999" cy="86345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 smtClean="0"/>
            <a:t>- инвалидов           	- 579 чел.;</a:t>
          </a:r>
          <a:endParaRPr lang="ru-RU" sz="3600" kern="1200" dirty="0"/>
        </a:p>
      </dsp:txBody>
      <dsp:txXfrm>
        <a:off x="42151" y="2977860"/>
        <a:ext cx="7535697" cy="779157"/>
      </dsp:txXfrm>
    </dsp:sp>
    <dsp:sp modelId="{BCB430E2-39F7-4D91-AD7B-CE9CB0FC8A4B}">
      <dsp:nvSpPr>
        <dsp:cNvPr id="0" name=""/>
        <dsp:cNvSpPr/>
      </dsp:nvSpPr>
      <dsp:spPr>
        <a:xfrm>
          <a:off x="0" y="3902849"/>
          <a:ext cx="7619999" cy="863459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 smtClean="0"/>
            <a:t>- другие категории 	-  53 чел.</a:t>
          </a:r>
          <a:endParaRPr lang="ru-RU" sz="3600" kern="1200" dirty="0"/>
        </a:p>
      </dsp:txBody>
      <dsp:txXfrm>
        <a:off x="42151" y="3945000"/>
        <a:ext cx="7535697" cy="77915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D9F466-7DE8-4EE4-8766-F2DDCC80338C}">
      <dsp:nvSpPr>
        <dsp:cNvPr id="0" name=""/>
        <dsp:cNvSpPr/>
      </dsp:nvSpPr>
      <dsp:spPr>
        <a:xfrm>
          <a:off x="0" y="0"/>
          <a:ext cx="7619999" cy="150018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lvl="0" algn="l" defTabSz="1866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200" kern="1200" smtClean="0"/>
            <a:t>«Чистый дом»</a:t>
          </a:r>
          <a:endParaRPr lang="ru-RU" sz="4200" kern="1200"/>
        </a:p>
      </dsp:txBody>
      <dsp:txXfrm>
        <a:off x="1674018" y="0"/>
        <a:ext cx="5945981" cy="1500187"/>
      </dsp:txXfrm>
    </dsp:sp>
    <dsp:sp modelId="{EBDBF6E1-A169-46AE-8F7B-99FB2D1FA3A2}">
      <dsp:nvSpPr>
        <dsp:cNvPr id="0" name=""/>
        <dsp:cNvSpPr/>
      </dsp:nvSpPr>
      <dsp:spPr>
        <a:xfrm>
          <a:off x="150018" y="150018"/>
          <a:ext cx="1524000" cy="1200149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D400F26-86C3-49B8-8441-20E243ECC564}">
      <dsp:nvSpPr>
        <dsp:cNvPr id="0" name=""/>
        <dsp:cNvSpPr/>
      </dsp:nvSpPr>
      <dsp:spPr>
        <a:xfrm>
          <a:off x="0" y="1650206"/>
          <a:ext cx="7619999" cy="150018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lvl="0" algn="l" defTabSz="1866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200" kern="1200" smtClean="0"/>
            <a:t>«Чистые окна – от чистого сердца»</a:t>
          </a:r>
          <a:endParaRPr lang="ru-RU" sz="4200" kern="1200"/>
        </a:p>
      </dsp:txBody>
      <dsp:txXfrm>
        <a:off x="1674018" y="1650206"/>
        <a:ext cx="5945981" cy="1500187"/>
      </dsp:txXfrm>
    </dsp:sp>
    <dsp:sp modelId="{8EDEC252-0996-4EAF-86BB-5218E2143A16}">
      <dsp:nvSpPr>
        <dsp:cNvPr id="0" name=""/>
        <dsp:cNvSpPr/>
      </dsp:nvSpPr>
      <dsp:spPr>
        <a:xfrm>
          <a:off x="150018" y="1800225"/>
          <a:ext cx="1524000" cy="1200149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402A1A6-80A2-4A6E-A079-B43408F4D8D3}">
      <dsp:nvSpPr>
        <dsp:cNvPr id="0" name=""/>
        <dsp:cNvSpPr/>
      </dsp:nvSpPr>
      <dsp:spPr>
        <a:xfrm>
          <a:off x="0" y="3300412"/>
          <a:ext cx="7619999" cy="150018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lvl="0" algn="l" defTabSz="1866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200" kern="1200" smtClean="0"/>
            <a:t>«Цветы ветерану»</a:t>
          </a:r>
          <a:endParaRPr lang="ru-RU" sz="4200" kern="1200"/>
        </a:p>
      </dsp:txBody>
      <dsp:txXfrm>
        <a:off x="1674018" y="3300412"/>
        <a:ext cx="5945981" cy="1500187"/>
      </dsp:txXfrm>
    </dsp:sp>
    <dsp:sp modelId="{72E3C765-3AE6-4AC2-89E2-4EF1D26E0C38}">
      <dsp:nvSpPr>
        <dsp:cNvPr id="0" name=""/>
        <dsp:cNvSpPr/>
      </dsp:nvSpPr>
      <dsp:spPr>
        <a:xfrm>
          <a:off x="150018" y="3450431"/>
          <a:ext cx="1524000" cy="1200149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7000" b="-37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384753-E588-4E26-AAA3-DBD8B23E62E0}">
      <dsp:nvSpPr>
        <dsp:cNvPr id="0" name=""/>
        <dsp:cNvSpPr/>
      </dsp:nvSpPr>
      <dsp:spPr>
        <a:xfrm>
          <a:off x="0" y="131466"/>
          <a:ext cx="4176464" cy="2462265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По состоянию на 01.01.2020 года на социальном обслуживании на дому состоит </a:t>
          </a:r>
          <a:r>
            <a:rPr lang="ru-RU" sz="2400" b="1" kern="1200" dirty="0" smtClean="0"/>
            <a:t>744</a:t>
          </a:r>
          <a:r>
            <a:rPr lang="ru-RU" sz="2400" kern="1200" dirty="0" smtClean="0"/>
            <a:t> человек. </a:t>
          </a:r>
          <a:endParaRPr lang="ru-RU" sz="2400" kern="1200" dirty="0"/>
        </a:p>
      </dsp:txBody>
      <dsp:txXfrm>
        <a:off x="120198" y="251664"/>
        <a:ext cx="3936068" cy="2221869"/>
      </dsp:txXfrm>
    </dsp:sp>
    <dsp:sp modelId="{5019BE73-8C36-485A-B1EC-D919D47596E6}">
      <dsp:nvSpPr>
        <dsp:cNvPr id="0" name=""/>
        <dsp:cNvSpPr/>
      </dsp:nvSpPr>
      <dsp:spPr>
        <a:xfrm>
          <a:off x="0" y="2662851"/>
          <a:ext cx="4176464" cy="2462265"/>
        </a:xfrm>
        <a:prstGeom prst="roundRect">
          <a:avLst/>
        </a:prstGeom>
        <a:solidFill>
          <a:schemeClr val="accent5">
            <a:hueOff val="-150635"/>
            <a:satOff val="-28901"/>
            <a:lumOff val="411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43</a:t>
          </a:r>
          <a:r>
            <a:rPr lang="ru-RU" sz="2400" kern="1200" dirty="0" smtClean="0"/>
            <a:t> социальных работника оказывают  социальные услуги   на основании Индивидуальной программы предоставления социальных услуг (ИППСУ)</a:t>
          </a:r>
          <a:endParaRPr lang="ru-RU" sz="2400" kern="1200" dirty="0"/>
        </a:p>
      </dsp:txBody>
      <dsp:txXfrm>
        <a:off x="120198" y="2783049"/>
        <a:ext cx="3936068" cy="222186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F3F596-668C-4DC8-8065-A1CFF0F6B9C1}">
      <dsp:nvSpPr>
        <dsp:cNvPr id="0" name=""/>
        <dsp:cNvSpPr/>
      </dsp:nvSpPr>
      <dsp:spPr>
        <a:xfrm>
          <a:off x="1138964" y="806924"/>
          <a:ext cx="3818070" cy="44918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FA4F3E-4993-41E4-A12F-613475B57AC9}">
      <dsp:nvSpPr>
        <dsp:cNvPr id="0" name=""/>
        <dsp:cNvSpPr/>
      </dsp:nvSpPr>
      <dsp:spPr>
        <a:xfrm>
          <a:off x="1138964" y="975620"/>
          <a:ext cx="280489" cy="28048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4A6A2D3-26C1-43CE-A54B-CEC720952497}">
      <dsp:nvSpPr>
        <dsp:cNvPr id="0" name=""/>
        <dsp:cNvSpPr/>
      </dsp:nvSpPr>
      <dsp:spPr>
        <a:xfrm>
          <a:off x="1138964" y="0"/>
          <a:ext cx="3818070" cy="8069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33020" rIns="49530" bIns="3302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/>
            <a:t>Услуги ООО «Милосердие»</a:t>
          </a:r>
          <a:endParaRPr lang="ru-RU" sz="2600" kern="1200" dirty="0"/>
        </a:p>
      </dsp:txBody>
      <dsp:txXfrm>
        <a:off x="1138964" y="0"/>
        <a:ext cx="3818070" cy="806924"/>
      </dsp:txXfrm>
    </dsp:sp>
    <dsp:sp modelId="{AB3F6273-AA90-4576-A9AA-0B1F31C6F3AC}">
      <dsp:nvSpPr>
        <dsp:cNvPr id="0" name=""/>
        <dsp:cNvSpPr/>
      </dsp:nvSpPr>
      <dsp:spPr>
        <a:xfrm>
          <a:off x="1138964" y="1629431"/>
          <a:ext cx="280482" cy="28048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A0B5B5A-5D3A-4C70-B0CB-0A30A1CDBF5A}">
      <dsp:nvSpPr>
        <dsp:cNvPr id="0" name=""/>
        <dsp:cNvSpPr/>
      </dsp:nvSpPr>
      <dsp:spPr>
        <a:xfrm>
          <a:off x="1406229" y="1442770"/>
          <a:ext cx="3550805" cy="6538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комплексная уборка квартир</a:t>
          </a:r>
          <a:endParaRPr lang="ru-RU" sz="1800" kern="1200" dirty="0"/>
        </a:p>
      </dsp:txBody>
      <dsp:txXfrm>
        <a:off x="1406229" y="1442770"/>
        <a:ext cx="3550805" cy="653804"/>
      </dsp:txXfrm>
    </dsp:sp>
    <dsp:sp modelId="{9F4EBBD4-BD17-4937-9C19-2C52510EF29E}">
      <dsp:nvSpPr>
        <dsp:cNvPr id="0" name=""/>
        <dsp:cNvSpPr/>
      </dsp:nvSpPr>
      <dsp:spPr>
        <a:xfrm>
          <a:off x="1138964" y="2283236"/>
          <a:ext cx="280482" cy="28048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0142965-9E94-4119-9459-8CFC58E5235D}">
      <dsp:nvSpPr>
        <dsp:cNvPr id="0" name=""/>
        <dsp:cNvSpPr/>
      </dsp:nvSpPr>
      <dsp:spPr>
        <a:xfrm>
          <a:off x="1406229" y="2096575"/>
          <a:ext cx="3550805" cy="6538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санитарно-гигиенические услуги</a:t>
          </a:r>
          <a:endParaRPr lang="ru-RU" sz="1800" kern="1200" dirty="0"/>
        </a:p>
      </dsp:txBody>
      <dsp:txXfrm>
        <a:off x="1406229" y="2096575"/>
        <a:ext cx="3550805" cy="653804"/>
      </dsp:txXfrm>
    </dsp:sp>
    <dsp:sp modelId="{1AFA12DC-F9B1-456C-BDF5-6ADAF8067A6C}">
      <dsp:nvSpPr>
        <dsp:cNvPr id="0" name=""/>
        <dsp:cNvSpPr/>
      </dsp:nvSpPr>
      <dsp:spPr>
        <a:xfrm>
          <a:off x="1138964" y="2937041"/>
          <a:ext cx="280482" cy="28048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6448EDD-5386-4785-851A-C538BD42AEDE}">
      <dsp:nvSpPr>
        <dsp:cNvPr id="0" name=""/>
        <dsp:cNvSpPr/>
      </dsp:nvSpPr>
      <dsp:spPr>
        <a:xfrm>
          <a:off x="1406229" y="2750380"/>
          <a:ext cx="3550805" cy="6538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социально-патронажные услуги</a:t>
          </a:r>
          <a:endParaRPr lang="ru-RU" sz="1800" kern="1200" dirty="0"/>
        </a:p>
      </dsp:txBody>
      <dsp:txXfrm>
        <a:off x="1406229" y="2750380"/>
        <a:ext cx="3550805" cy="653804"/>
      </dsp:txXfrm>
    </dsp:sp>
    <dsp:sp modelId="{81447140-C4EE-48FF-83CE-BA00A9B75F7F}">
      <dsp:nvSpPr>
        <dsp:cNvPr id="0" name=""/>
        <dsp:cNvSpPr/>
      </dsp:nvSpPr>
      <dsp:spPr>
        <a:xfrm>
          <a:off x="1138964" y="3590846"/>
          <a:ext cx="280482" cy="28048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E54AFE6-18F6-4A05-B825-9403DAC85AF7}">
      <dsp:nvSpPr>
        <dsp:cNvPr id="0" name=""/>
        <dsp:cNvSpPr/>
      </dsp:nvSpPr>
      <dsp:spPr>
        <a:xfrm>
          <a:off x="1406229" y="3404185"/>
          <a:ext cx="3550805" cy="6538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Социально-медицинские услуги</a:t>
          </a:r>
          <a:endParaRPr lang="ru-RU" sz="1800" kern="1200" dirty="0"/>
        </a:p>
      </dsp:txBody>
      <dsp:txXfrm>
        <a:off x="1406229" y="3404185"/>
        <a:ext cx="3550805" cy="65380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30CFE1-7329-4000-BA59-EFE776832847}">
      <dsp:nvSpPr>
        <dsp:cNvPr id="0" name=""/>
        <dsp:cNvSpPr/>
      </dsp:nvSpPr>
      <dsp:spPr>
        <a:xfrm>
          <a:off x="1270992" y="1130002"/>
          <a:ext cx="2380319" cy="158767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77800" rIns="177800" bIns="17780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/>
            <a:t>3514 сертификата</a:t>
          </a:r>
          <a:endParaRPr lang="ru-RU" sz="2500" kern="1200" dirty="0"/>
        </a:p>
      </dsp:txBody>
      <dsp:txXfrm>
        <a:off x="1651843" y="1130002"/>
        <a:ext cx="1999468" cy="1587673"/>
      </dsp:txXfrm>
    </dsp:sp>
    <dsp:sp modelId="{F8446A8D-9497-4ACE-909A-F7BB77BF839E}">
      <dsp:nvSpPr>
        <dsp:cNvPr id="0" name=""/>
        <dsp:cNvSpPr/>
      </dsp:nvSpPr>
      <dsp:spPr>
        <a:xfrm>
          <a:off x="1270992" y="2717675"/>
          <a:ext cx="2380319" cy="158767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77800" rIns="177800" bIns="17780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/>
            <a:t>На сумму </a:t>
          </a:r>
        </a:p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/>
            <a:t>7 028 000 руб.</a:t>
          </a:r>
          <a:endParaRPr lang="ru-RU" sz="2500" kern="1200" dirty="0"/>
        </a:p>
      </dsp:txBody>
      <dsp:txXfrm>
        <a:off x="1651843" y="2717675"/>
        <a:ext cx="1999468" cy="1587673"/>
      </dsp:txXfrm>
    </dsp:sp>
    <dsp:sp modelId="{C4574EE5-7CBC-44C5-BE4C-EAB582CC716D}">
      <dsp:nvSpPr>
        <dsp:cNvPr id="0" name=""/>
        <dsp:cNvSpPr/>
      </dsp:nvSpPr>
      <dsp:spPr>
        <a:xfrm>
          <a:off x="1488" y="495250"/>
          <a:ext cx="1586879" cy="158687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300" kern="1200" dirty="0" smtClean="0"/>
            <a:t>2018</a:t>
          </a:r>
          <a:endParaRPr lang="ru-RU" sz="4300" kern="1200" dirty="0"/>
        </a:p>
      </dsp:txBody>
      <dsp:txXfrm>
        <a:off x="233881" y="727643"/>
        <a:ext cx="1122093" cy="1122093"/>
      </dsp:txXfrm>
    </dsp:sp>
    <dsp:sp modelId="{8C375C90-0800-4943-A5B9-4AB985C6E05C}">
      <dsp:nvSpPr>
        <dsp:cNvPr id="0" name=""/>
        <dsp:cNvSpPr/>
      </dsp:nvSpPr>
      <dsp:spPr>
        <a:xfrm>
          <a:off x="5238191" y="1130002"/>
          <a:ext cx="2380319" cy="158767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77800" rIns="177800" bIns="17780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/>
            <a:t>3826 сертификата</a:t>
          </a:r>
          <a:endParaRPr lang="ru-RU" sz="2500" kern="1200" dirty="0"/>
        </a:p>
      </dsp:txBody>
      <dsp:txXfrm>
        <a:off x="5619043" y="1130002"/>
        <a:ext cx="1999468" cy="1587673"/>
      </dsp:txXfrm>
    </dsp:sp>
    <dsp:sp modelId="{A78BC537-51CF-4518-B2A0-7C016FD8A0CB}">
      <dsp:nvSpPr>
        <dsp:cNvPr id="0" name=""/>
        <dsp:cNvSpPr/>
      </dsp:nvSpPr>
      <dsp:spPr>
        <a:xfrm>
          <a:off x="5238191" y="2717675"/>
          <a:ext cx="2380319" cy="158767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77800" rIns="177800" bIns="17780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/>
            <a:t>На сумму </a:t>
          </a:r>
        </a:p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/>
            <a:t>7 652 000 руб.</a:t>
          </a:r>
          <a:endParaRPr lang="ru-RU" sz="2500" kern="1200" dirty="0"/>
        </a:p>
      </dsp:txBody>
      <dsp:txXfrm>
        <a:off x="5619043" y="2717675"/>
        <a:ext cx="1999468" cy="1587673"/>
      </dsp:txXfrm>
    </dsp:sp>
    <dsp:sp modelId="{573C93AE-0360-4FCB-92D9-30E720F6A06C}">
      <dsp:nvSpPr>
        <dsp:cNvPr id="0" name=""/>
        <dsp:cNvSpPr/>
      </dsp:nvSpPr>
      <dsp:spPr>
        <a:xfrm>
          <a:off x="3968687" y="495250"/>
          <a:ext cx="1586879" cy="158687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300" kern="1200" dirty="0" smtClean="0"/>
            <a:t>2019</a:t>
          </a:r>
          <a:endParaRPr lang="ru-RU" sz="4300" kern="1200" dirty="0"/>
        </a:p>
      </dsp:txBody>
      <dsp:txXfrm>
        <a:off x="4201080" y="727643"/>
        <a:ext cx="1122093" cy="1122093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31025A-BA8D-410E-80AB-7A1D8A52F392}">
      <dsp:nvSpPr>
        <dsp:cNvPr id="0" name=""/>
        <dsp:cNvSpPr/>
      </dsp:nvSpPr>
      <dsp:spPr>
        <a:xfrm>
          <a:off x="998614" y="1176471"/>
          <a:ext cx="1870209" cy="124742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156464" rIns="156464" bIns="156464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119 чел.</a:t>
          </a:r>
          <a:endParaRPr lang="ru-RU" sz="2200" kern="1200" dirty="0"/>
        </a:p>
      </dsp:txBody>
      <dsp:txXfrm>
        <a:off x="1297847" y="1176471"/>
        <a:ext cx="1570975" cy="1247429"/>
      </dsp:txXfrm>
    </dsp:sp>
    <dsp:sp modelId="{D4FB29E7-9291-4815-9E5C-DA53B5234912}">
      <dsp:nvSpPr>
        <dsp:cNvPr id="0" name=""/>
        <dsp:cNvSpPr/>
      </dsp:nvSpPr>
      <dsp:spPr>
        <a:xfrm>
          <a:off x="998614" y="2423901"/>
          <a:ext cx="1870209" cy="124742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156464" rIns="156464" bIns="156464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Сумма 499 635,83 руб.</a:t>
          </a:r>
          <a:endParaRPr lang="ru-RU" sz="2200" kern="1200" dirty="0"/>
        </a:p>
      </dsp:txBody>
      <dsp:txXfrm>
        <a:off x="1297847" y="2423901"/>
        <a:ext cx="1570975" cy="1247429"/>
      </dsp:txXfrm>
    </dsp:sp>
    <dsp:sp modelId="{71C96A3A-1B12-4390-9A77-D512E4EC3F5B}">
      <dsp:nvSpPr>
        <dsp:cNvPr id="0" name=""/>
        <dsp:cNvSpPr/>
      </dsp:nvSpPr>
      <dsp:spPr>
        <a:xfrm>
          <a:off x="1169" y="677749"/>
          <a:ext cx="1246806" cy="124680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вещевая помощь </a:t>
          </a:r>
          <a:endParaRPr lang="ru-RU" sz="1200" kern="1200" dirty="0"/>
        </a:p>
      </dsp:txBody>
      <dsp:txXfrm>
        <a:off x="183760" y="860340"/>
        <a:ext cx="881624" cy="881624"/>
      </dsp:txXfrm>
    </dsp:sp>
    <dsp:sp modelId="{9625BB0E-3A82-4608-8B60-9CBEC8173ED8}">
      <dsp:nvSpPr>
        <dsp:cNvPr id="0" name=""/>
        <dsp:cNvSpPr/>
      </dsp:nvSpPr>
      <dsp:spPr>
        <a:xfrm>
          <a:off x="4115629" y="1176471"/>
          <a:ext cx="1870209" cy="124742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156464" rIns="156464" bIns="156464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381 чел.</a:t>
          </a:r>
          <a:endParaRPr lang="ru-RU" sz="2200" kern="1200" dirty="0"/>
        </a:p>
      </dsp:txBody>
      <dsp:txXfrm>
        <a:off x="4414862" y="1176471"/>
        <a:ext cx="1570975" cy="1247429"/>
      </dsp:txXfrm>
    </dsp:sp>
    <dsp:sp modelId="{6571E16F-6DD4-4619-864C-70F08FE5C767}">
      <dsp:nvSpPr>
        <dsp:cNvPr id="0" name=""/>
        <dsp:cNvSpPr/>
      </dsp:nvSpPr>
      <dsp:spPr>
        <a:xfrm>
          <a:off x="4115629" y="2423901"/>
          <a:ext cx="1870209" cy="124742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156464" rIns="156464" bIns="156464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Сумма 7 392 300 руб.</a:t>
          </a:r>
          <a:endParaRPr lang="ru-RU" sz="2200" kern="1200" dirty="0"/>
        </a:p>
      </dsp:txBody>
      <dsp:txXfrm>
        <a:off x="4414862" y="2423901"/>
        <a:ext cx="1570975" cy="1247429"/>
      </dsp:txXfrm>
    </dsp:sp>
    <dsp:sp modelId="{77D7D1CC-F4BE-46F2-91BE-9D0ED0A5450C}">
      <dsp:nvSpPr>
        <dsp:cNvPr id="0" name=""/>
        <dsp:cNvSpPr/>
      </dsp:nvSpPr>
      <dsp:spPr>
        <a:xfrm>
          <a:off x="3118184" y="677749"/>
          <a:ext cx="1246806" cy="124680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товары длительного пользования</a:t>
          </a:r>
          <a:endParaRPr lang="ru-RU" sz="1200" kern="1200" dirty="0"/>
        </a:p>
      </dsp:txBody>
      <dsp:txXfrm>
        <a:off x="3300775" y="860340"/>
        <a:ext cx="881624" cy="881624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C7B8C1-2E63-4614-9942-D56C99A3EE41}">
      <dsp:nvSpPr>
        <dsp:cNvPr id="0" name=""/>
        <dsp:cNvSpPr/>
      </dsp:nvSpPr>
      <dsp:spPr>
        <a:xfrm>
          <a:off x="985245" y="923042"/>
          <a:ext cx="1846039" cy="123130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149352" rIns="149352" bIns="149352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660 чел.</a:t>
          </a:r>
          <a:endParaRPr lang="ru-RU" sz="2100" kern="1200" dirty="0"/>
        </a:p>
      </dsp:txBody>
      <dsp:txXfrm>
        <a:off x="1280611" y="923042"/>
        <a:ext cx="1550672" cy="1231308"/>
      </dsp:txXfrm>
    </dsp:sp>
    <dsp:sp modelId="{A75360D1-DA15-4105-BCF8-5A8AB3FCC7E2}">
      <dsp:nvSpPr>
        <dsp:cNvPr id="0" name=""/>
        <dsp:cNvSpPr/>
      </dsp:nvSpPr>
      <dsp:spPr>
        <a:xfrm>
          <a:off x="985245" y="2154350"/>
          <a:ext cx="1846039" cy="123130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149352" rIns="149352" bIns="149352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Сумма </a:t>
          </a:r>
          <a:r>
            <a:rPr lang="ru-RU" sz="2100" kern="1200" dirty="0" smtClean="0"/>
            <a:t>2294450,40 </a:t>
          </a:r>
          <a:r>
            <a:rPr lang="ru-RU" sz="2100" kern="1200" dirty="0" smtClean="0"/>
            <a:t>руб.</a:t>
          </a:r>
          <a:endParaRPr lang="ru-RU" sz="2100" kern="1200" dirty="0"/>
        </a:p>
      </dsp:txBody>
      <dsp:txXfrm>
        <a:off x="1280611" y="2154350"/>
        <a:ext cx="1550672" cy="1231308"/>
      </dsp:txXfrm>
    </dsp:sp>
    <dsp:sp modelId="{AAB41009-D112-45F8-83BE-905E2287D8F8}">
      <dsp:nvSpPr>
        <dsp:cNvPr id="0" name=""/>
        <dsp:cNvSpPr/>
      </dsp:nvSpPr>
      <dsp:spPr>
        <a:xfrm>
          <a:off x="691" y="430765"/>
          <a:ext cx="1230692" cy="123069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Горячее питание</a:t>
          </a:r>
          <a:endParaRPr lang="ru-RU" sz="1900" kern="1200" dirty="0"/>
        </a:p>
      </dsp:txBody>
      <dsp:txXfrm>
        <a:off x="180922" y="610996"/>
        <a:ext cx="870230" cy="8702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SquareAccentList">
  <dgm:title val=""/>
  <dgm:desc val=""/>
  <dgm:catLst>
    <dgm:cat type="list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clrData>
  <dgm:layoutNode name="layout">
    <dgm:varLst>
      <dgm:chMax/>
      <dgm:chPref/>
      <dgm:dir/>
      <dgm:resizeHandles/>
    </dgm:varLst>
    <dgm:choose name="Name0">
      <dgm:if name="Name1" func="var" arg="dir" op="equ" val="norm">
        <dgm:alg type="hierChild">
          <dgm:param type="linDir" val="fromL"/>
          <dgm:param type="vertAlign" val="t"/>
          <dgm:param type="nodeVertAlign" val="t"/>
          <dgm:param type="horzAlign" val="ctr"/>
          <dgm:param type="fallback" val="1D"/>
        </dgm:alg>
      </dgm:if>
      <dgm:else name="Name2">
        <dgm:alg type="hierChild">
          <dgm:param type="linDir" val="fromR"/>
          <dgm:param type="vertAlign" val="t"/>
          <dgm:param type="nodeVertAlign" val="t"/>
          <dgm:param type="horzAlign" val="ctr"/>
          <dgm:param type="fallback" val="1D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Parent" op="equ" val="65"/>
      <dgm:constr type="primFontSz" for="des" forName="Child" op="equ" val="65"/>
      <dgm:constr type="primFontSz" for="des" forName="Child" refType="primFontSz" refFor="des" refForName="Parent" op="lte"/>
      <dgm:constr type="w" for="des" forName="rootComposite" refType="h" refFor="des" refForName="rootComposite" fact="3.0396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 fact="0.5205"/>
      <dgm:constr type="sibSp" refType="w" refFor="des" refForName="rootComposite" fact="0.05"/>
      <dgm:constr type="sp" for="des" forName="root" refType="h" refFor="des" refForName="childComposite" fact="0.2855"/>
    </dgm:constrLst>
    <dgm:ruleLst/>
    <dgm:forEach name="Name3" axis="ch">
      <dgm:forEach name="Name4" axis="self" ptType="node" cnt="1">
        <dgm:layoutNode name="root">
          <dgm:varLst>
            <dgm:chMax/>
            <dgm:chPref/>
          </dgm:varLst>
          <dgm:alg type="hierRoot">
            <dgm:param type="hierAlign" val="tL"/>
          </dgm:alg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5">
              <dgm:if name="Name6" func="var" arg="dir" op="equ" val="norm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l" for="ch" forName="ParentSmallAccent" refType="w" fact="0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if>
              <dgm:else name="Name7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r" for="ch" forName="ParentSmallAccent" refType="w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else>
            </dgm:choose>
            <dgm:ruleLst/>
            <dgm:layoutNode name="ParentAccent" styleLbl="alignNode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SmallAccent" styleLbl="fgAcc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" styleLbl="revTx">
              <dgm:varLst>
                <dgm:chMax/>
                <dgm:chPref val="4"/>
                <dgm:bulletEnabled val="1"/>
              </dgm:varLst>
              <dgm:choose name="Name8">
                <dgm:if name="Name9" func="var" arg="dir" op="equ" val="norm">
                  <dgm:alg type="tx">
                    <dgm:param type="txAnchorVertCh" val="mid"/>
                    <dgm:param type="parTxLTRAlign" val="l"/>
                  </dgm:alg>
                </dgm:if>
                <dgm:else name="Name10">
                  <dgm:alg type="tx">
                    <dgm:param type="txAnchorVertCh" val="mid"/>
                    <dgm:param type="parTxLTR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13">
                    <dgm:if name="Name14" func="var" arg="dir" op="equ" val="norm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l" for="ch" forName="ChildAccent" refType="w" fact="0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l" for="ch" forName="Child" refType="w" fact="0.07"/>
                        <dgm:constr type="t" for="ch" forName="Child" refType="h" fact="0"/>
                      </dgm:constrLst>
                    </dgm:if>
                    <dgm:else name="Name15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r" for="ch" forName="ChildAccent" refType="w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r" for="ch" forName="Child" refType="w" fact="0.93"/>
                        <dgm:constr type="t" for="ch" forName="Child" refType="h" fact="0"/>
                      </dgm:constrLst>
                    </dgm:else>
                  </dgm:choose>
                  <dgm:ruleLst/>
                  <dgm:layoutNode name="ChildAccent" styleLbl="solidFgAcc1">
                    <dgm:alg type="sp"/>
                    <dgm:shape xmlns:r="http://schemas.openxmlformats.org/officeDocument/2006/relationships" type="rect" r:blip="">
                      <dgm:adjLst/>
                    </dgm:shape>
                    <dgm:presOf/>
                  </dgm:layoutNode>
                  <dgm:layoutNode name="Child" styleLbl="revTx">
                    <dgm:varLst>
                      <dgm:chMax val="0"/>
                      <dgm:chPref val="0"/>
                      <dgm:bulletEnabled val="1"/>
                    </dgm:varLst>
                    <dgm:choose name="Name16">
                      <dgm:if name="Name17" func="var" arg="dir" op="equ" val="norm">
                        <dgm:alg type="tx">
                          <dgm:param type="txAnchorVertCh" val="mid"/>
                          <dgm:param type="parTxLTRAlign" val="l"/>
                        </dgm:alg>
                      </dgm:if>
                      <dgm:else name="Name18">
                        <dgm:alg type="tx">
                          <dgm:param type="txAnchorVertCh" val="mid"/>
                          <dgm:param type="parTxLTRAlign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 node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052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29050" y="0"/>
            <a:ext cx="293052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09452E-4357-4062-8612-3BDAC97C0D20}" type="datetimeFigureOut">
              <a:rPr lang="ru-RU" smtClean="0"/>
              <a:t>30.01.2020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896938" y="746125"/>
            <a:ext cx="4967287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6275" y="4722813"/>
            <a:ext cx="5408613" cy="44735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4038"/>
            <a:ext cx="293052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29050" y="9444038"/>
            <a:ext cx="293052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20898A-4471-4DA8-AE8C-150219C4A4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73550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8593F6-5B4F-4728-8570-B4348869F6DB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21044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8593F6-5B4F-4728-8570-B4348869F6DB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05790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8593F6-5B4F-4728-8570-B4348869F6DB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63054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8593F6-5B4F-4728-8570-B4348869F6DB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19786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8593F6-5B4F-4728-8570-B4348869F6DB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94554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77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30.01.2020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30.01.2020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30.01.2020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30.01.2020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30.01.2020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diagramLayout" Target="../diagrams/layout5.xml"/><Relationship Id="rId7" Type="http://schemas.openxmlformats.org/officeDocument/2006/relationships/image" Target="../media/image14.jpe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9.xml"/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12" Type="http://schemas.microsoft.com/office/2007/relationships/diagramDrawing" Target="../diagrams/drawing9.xml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11" Type="http://schemas.openxmlformats.org/officeDocument/2006/relationships/diagramColors" Target="../diagrams/colors9.xml"/><Relationship Id="rId5" Type="http://schemas.openxmlformats.org/officeDocument/2006/relationships/diagramQuickStyle" Target="../diagrams/quickStyle8.xml"/><Relationship Id="rId10" Type="http://schemas.openxmlformats.org/officeDocument/2006/relationships/diagramQuickStyle" Target="../diagrams/quickStyle9.xml"/><Relationship Id="rId4" Type="http://schemas.openxmlformats.org/officeDocument/2006/relationships/diagramLayout" Target="../diagrams/layout8.xml"/><Relationship Id="rId9" Type="http://schemas.openxmlformats.org/officeDocument/2006/relationships/diagramLayout" Target="../diagrams/layout9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1.xml"/><Relationship Id="rId3" Type="http://schemas.openxmlformats.org/officeDocument/2006/relationships/diagramLayout" Target="../diagrams/layout10.xml"/><Relationship Id="rId7" Type="http://schemas.openxmlformats.org/officeDocument/2006/relationships/diagramData" Target="../diagrams/data11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0.xml"/><Relationship Id="rId11" Type="http://schemas.microsoft.com/office/2007/relationships/diagramDrawing" Target="../diagrams/drawing11.xml"/><Relationship Id="rId5" Type="http://schemas.openxmlformats.org/officeDocument/2006/relationships/diagramColors" Target="../diagrams/colors10.xml"/><Relationship Id="rId10" Type="http://schemas.openxmlformats.org/officeDocument/2006/relationships/diagramColors" Target="../diagrams/colors11.xml"/><Relationship Id="rId4" Type="http://schemas.openxmlformats.org/officeDocument/2006/relationships/diagramQuickStyle" Target="../diagrams/quickStyle10.xml"/><Relationship Id="rId9" Type="http://schemas.openxmlformats.org/officeDocument/2006/relationships/diagramQuickStyle" Target="../diagrams/quickStyle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1.jpg"/><Relationship Id="rId4" Type="http://schemas.openxmlformats.org/officeDocument/2006/relationships/image" Target="../media/image2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4.jpg"/><Relationship Id="rId4" Type="http://schemas.openxmlformats.org/officeDocument/2006/relationships/image" Target="../media/image2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7.jpg"/><Relationship Id="rId4" Type="http://schemas.openxmlformats.org/officeDocument/2006/relationships/image" Target="../media/image26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3.jpg"/><Relationship Id="rId4" Type="http://schemas.openxmlformats.org/officeDocument/2006/relationships/image" Target="../media/image32.jp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diagramLayout" Target="../diagrams/layout14.xml"/><Relationship Id="rId7" Type="http://schemas.openxmlformats.org/officeDocument/2006/relationships/image" Target="../media/image41.png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10" Type="http://schemas.openxmlformats.org/officeDocument/2006/relationships/image" Target="../media/image44.png"/><Relationship Id="rId4" Type="http://schemas.openxmlformats.org/officeDocument/2006/relationships/diagramQuickStyle" Target="../diagrams/quickStyle14.xml"/><Relationship Id="rId9" Type="http://schemas.openxmlformats.org/officeDocument/2006/relationships/image" Target="../media/image4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67544" y="548680"/>
            <a:ext cx="8208912" cy="590465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300" b="1" dirty="0">
                <a:solidFill>
                  <a:srgbClr val="C00000"/>
                </a:solidFill>
              </a:rPr>
              <a:t>ГБУ ТЦСО «Тимирязевский» филиал </a:t>
            </a:r>
            <a:r>
              <a:rPr lang="ru-RU" sz="2300" b="1" dirty="0" smtClean="0">
                <a:solidFill>
                  <a:srgbClr val="C00000"/>
                </a:solidFill>
              </a:rPr>
              <a:t>«</a:t>
            </a:r>
            <a:r>
              <a:rPr lang="ru-RU" sz="2300" b="1" dirty="0" err="1" smtClean="0">
                <a:solidFill>
                  <a:srgbClr val="C00000"/>
                </a:solidFill>
              </a:rPr>
              <a:t>Войковский</a:t>
            </a:r>
            <a:r>
              <a:rPr lang="ru-RU" sz="2300" b="1" dirty="0" smtClean="0">
                <a:solidFill>
                  <a:srgbClr val="C00000"/>
                </a:solidFill>
              </a:rPr>
              <a:t>»</a:t>
            </a:r>
          </a:p>
          <a:p>
            <a:pPr algn="ctr"/>
            <a:endParaRPr lang="ru-RU" sz="2300" b="1" dirty="0">
              <a:solidFill>
                <a:srgbClr val="C00000"/>
              </a:solidFill>
            </a:endParaRPr>
          </a:p>
          <a:p>
            <a:pPr algn="ctr"/>
            <a:endParaRPr lang="ru-RU" sz="2300" b="1" dirty="0" smtClean="0">
              <a:solidFill>
                <a:srgbClr val="C00000"/>
              </a:solidFill>
            </a:endParaRPr>
          </a:p>
          <a:p>
            <a:pPr algn="ctr"/>
            <a:endParaRPr lang="ru-RU" sz="2300" b="1" dirty="0">
              <a:solidFill>
                <a:srgbClr val="C00000"/>
              </a:solidFill>
            </a:endParaRPr>
          </a:p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ИНФОРМАЦИЯ О РАБОТЕ</a:t>
            </a:r>
          </a:p>
          <a:p>
            <a:pPr algn="ctr"/>
            <a:endParaRPr lang="ru-RU" sz="900" b="1" dirty="0" smtClean="0">
              <a:solidFill>
                <a:srgbClr val="C00000"/>
              </a:solidFill>
            </a:endParaRPr>
          </a:p>
          <a:p>
            <a:pPr algn="ctr"/>
            <a:endParaRPr lang="ru-RU" b="1" dirty="0">
              <a:solidFill>
                <a:srgbClr val="C00000"/>
              </a:solidFill>
            </a:endParaRPr>
          </a:p>
          <a:p>
            <a:pPr algn="ctr"/>
            <a:r>
              <a:rPr lang="ru-RU" sz="4000" b="1" dirty="0" smtClean="0">
                <a:solidFill>
                  <a:srgbClr val="C00000"/>
                </a:solidFill>
              </a:rPr>
              <a:t>за 2019 год</a:t>
            </a:r>
            <a:endParaRPr lang="ru-RU" sz="4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0185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983073049"/>
              </p:ext>
            </p:extLst>
          </p:nvPr>
        </p:nvGraphicFramePr>
        <p:xfrm>
          <a:off x="899592" y="1268760"/>
          <a:ext cx="4176464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 rotWithShape="1">
          <a:blip r:embed="rId7" cstate="print">
            <a:clrChange>
              <a:clrFrom>
                <a:srgbClr val="E39195"/>
              </a:clrFrom>
              <a:clrTo>
                <a:srgbClr val="E39195">
                  <a:alpha val="0"/>
                </a:srgbClr>
              </a:clrTo>
            </a:clrChange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16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-1059" r="21621"/>
          <a:stretch/>
        </p:blipFill>
        <p:spPr>
          <a:xfrm>
            <a:off x="5004048" y="1772816"/>
            <a:ext cx="3672408" cy="4256905"/>
          </a:xfrm>
          <a:effectLst>
            <a:softEdge rad="12700"/>
          </a:effectLst>
        </p:spPr>
      </p:pic>
    </p:spTree>
    <p:extLst>
      <p:ext uri="{BB962C8B-B14F-4D97-AF65-F5344CB8AC3E}">
        <p14:creationId xmlns:p14="http://schemas.microsoft.com/office/powerpoint/2010/main" val="750389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439840045"/>
              </p:ext>
            </p:extLst>
          </p:nvPr>
        </p:nvGraphicFramePr>
        <p:xfrm>
          <a:off x="107504" y="692696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Блок-схема: узел 9"/>
          <p:cNvSpPr/>
          <p:nvPr/>
        </p:nvSpPr>
        <p:spPr>
          <a:xfrm>
            <a:off x="6444208" y="836712"/>
            <a:ext cx="1728192" cy="1656184"/>
          </a:xfrm>
          <a:prstGeom prst="flowChartConnector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327 человека</a:t>
            </a:r>
            <a:endParaRPr lang="ru-RU" dirty="0"/>
          </a:p>
        </p:txBody>
      </p:sp>
      <p:sp>
        <p:nvSpPr>
          <p:cNvPr id="12" name="Блок-схема: узел 11"/>
          <p:cNvSpPr/>
          <p:nvPr/>
        </p:nvSpPr>
        <p:spPr>
          <a:xfrm>
            <a:off x="5418094" y="2611039"/>
            <a:ext cx="2052228" cy="2016224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1019</a:t>
            </a:r>
          </a:p>
          <a:p>
            <a:pPr algn="ctr"/>
            <a:r>
              <a:rPr lang="ru-RU" dirty="0" smtClean="0"/>
              <a:t>услуги</a:t>
            </a:r>
            <a:endParaRPr lang="ru-RU" dirty="0"/>
          </a:p>
        </p:txBody>
      </p:sp>
      <p:sp>
        <p:nvSpPr>
          <p:cNvPr id="14" name="Блок-схема: узел 13"/>
          <p:cNvSpPr/>
          <p:nvPr/>
        </p:nvSpPr>
        <p:spPr>
          <a:xfrm>
            <a:off x="7002524" y="4651932"/>
            <a:ext cx="1835696" cy="1728192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На </a:t>
            </a:r>
          </a:p>
          <a:p>
            <a:pPr algn="ctr"/>
            <a:r>
              <a:rPr lang="ru-RU" dirty="0" smtClean="0"/>
              <a:t>2</a:t>
            </a:r>
            <a:r>
              <a:rPr lang="ru-RU" dirty="0"/>
              <a:t> </a:t>
            </a:r>
            <a:r>
              <a:rPr lang="ru-RU" dirty="0" smtClean="0"/>
              <a:t>312 920</a:t>
            </a:r>
            <a:r>
              <a:rPr lang="ru-RU" b="1" dirty="0" smtClean="0"/>
              <a:t> </a:t>
            </a:r>
            <a:r>
              <a:rPr lang="ru-RU" dirty="0" smtClean="0"/>
              <a:t> руб.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51543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Электронный продовольственный сертификат</a:t>
            </a:r>
            <a:endParaRPr lang="ru-RU" dirty="0"/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36750500"/>
              </p:ext>
            </p:extLst>
          </p:nvPr>
        </p:nvGraphicFramePr>
        <p:xfrm>
          <a:off x="457200" y="1600200"/>
          <a:ext cx="762000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42024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80"/>
          <a:stretch/>
        </p:blipFill>
        <p:spPr>
          <a:xfrm>
            <a:off x="0" y="332656"/>
            <a:ext cx="9144000" cy="6525344"/>
          </a:xfrm>
          <a:prstGeom prst="rect">
            <a:avLst/>
          </a:prstGeom>
        </p:spPr>
      </p:pic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97591811"/>
              </p:ext>
            </p:extLst>
          </p:nvPr>
        </p:nvGraphicFramePr>
        <p:xfrm>
          <a:off x="0" y="1484784"/>
          <a:ext cx="5987008" cy="4349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157384536"/>
              </p:ext>
            </p:extLst>
          </p:nvPr>
        </p:nvGraphicFramePr>
        <p:xfrm>
          <a:off x="6156176" y="1772816"/>
          <a:ext cx="2831976" cy="38164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769924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Платные услуги</a:t>
            </a:r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31566704"/>
              </p:ext>
            </p:extLst>
          </p:nvPr>
        </p:nvGraphicFramePr>
        <p:xfrm>
          <a:off x="457200" y="1536700"/>
          <a:ext cx="3657600" cy="45894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Объект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998904244"/>
              </p:ext>
            </p:extLst>
          </p:nvPr>
        </p:nvGraphicFramePr>
        <p:xfrm>
          <a:off x="4419600" y="1536700"/>
          <a:ext cx="3657600" cy="45894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675511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ОСКАД</a:t>
            </a:r>
            <a:endParaRPr lang="ru-RU" dirty="0">
              <a:solidFill>
                <a:srgbClr val="FF000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17387599"/>
              </p:ext>
            </p:extLst>
          </p:nvPr>
        </p:nvGraphicFramePr>
        <p:xfrm>
          <a:off x="609600" y="2160588"/>
          <a:ext cx="6348413" cy="3881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Скругленный прямоугольник 2"/>
          <p:cNvSpPr/>
          <p:nvPr/>
        </p:nvSpPr>
        <p:spPr>
          <a:xfrm>
            <a:off x="2987824" y="4797152"/>
            <a:ext cx="3312367" cy="9144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100" dirty="0" smtClean="0">
                <a:solidFill>
                  <a:schemeClr val="tx1"/>
                </a:solidFill>
              </a:rPr>
              <a:t>Групп</a:t>
            </a:r>
            <a:endParaRPr lang="ru-RU" sz="2100" dirty="0">
              <a:solidFill>
                <a:schemeClr val="tx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11640" y="4797152"/>
            <a:ext cx="2112312" cy="842392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4900" dirty="0" smtClean="0"/>
              <a:t>   </a:t>
            </a:r>
            <a:r>
              <a:rPr lang="en-US" sz="4900" dirty="0" smtClean="0"/>
              <a:t>1</a:t>
            </a:r>
            <a:r>
              <a:rPr lang="ru-RU" sz="4900" dirty="0" smtClean="0"/>
              <a:t>18</a:t>
            </a:r>
            <a:endParaRPr lang="ru-RU" sz="4900" dirty="0"/>
          </a:p>
        </p:txBody>
      </p:sp>
    </p:spTree>
    <p:extLst>
      <p:ext uri="{BB962C8B-B14F-4D97-AF65-F5344CB8AC3E}">
        <p14:creationId xmlns:p14="http://schemas.microsoft.com/office/powerpoint/2010/main" val="222407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Скругленный прямоугольник 10"/>
          <p:cNvSpPr/>
          <p:nvPr/>
        </p:nvSpPr>
        <p:spPr>
          <a:xfrm>
            <a:off x="5321317" y="2674852"/>
            <a:ext cx="3096343" cy="393161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38609" y="2492897"/>
            <a:ext cx="3168352" cy="388727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404664"/>
            <a:ext cx="8229600" cy="48768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600" i="1" dirty="0" smtClean="0"/>
              <a:t>Реализация проекта Московское долголетие, </a:t>
            </a:r>
          </a:p>
          <a:p>
            <a:pPr marL="0" indent="0" algn="ctr">
              <a:buNone/>
            </a:pPr>
            <a:r>
              <a:rPr lang="ru-RU" sz="1600" i="1" dirty="0" smtClean="0"/>
              <a:t>количество организаций участников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21789" y="2625292"/>
            <a:ext cx="3096344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ГБОУ Школа №1250</a:t>
            </a:r>
          </a:p>
          <a:p>
            <a:pPr marL="342900" indent="-342900">
              <a:buAutoNum type="arabicPeriod"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ГБОУ Школа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№201</a:t>
            </a:r>
          </a:p>
          <a:p>
            <a:pPr marL="342900" indent="-342900">
              <a:buAutoNum type="arabicPeriod"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ГБОУ Школа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№2099</a:t>
            </a:r>
          </a:p>
          <a:p>
            <a:pPr marL="342900" indent="-342900">
              <a:buAutoNum type="arabicPeriod"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ГБОУ Школа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№224</a:t>
            </a:r>
          </a:p>
          <a:p>
            <a:pPr marL="342900" indent="-342900">
              <a:buAutoNum type="arabicPeriod"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ГБОУ Школа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№717</a:t>
            </a:r>
          </a:p>
          <a:p>
            <a:pPr marL="342900" indent="-342900">
              <a:buAutoNum type="arabicPeriod"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ГБОУ Школа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№90</a:t>
            </a:r>
          </a:p>
          <a:p>
            <a:pPr marL="342900" indent="-342900">
              <a:buAutoNum type="arabicPeriod"/>
            </a:pP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ГАПОУ КП № 11</a:t>
            </a:r>
          </a:p>
          <a:p>
            <a:pPr marL="342900" indent="-342900">
              <a:buFontTx/>
              <a:buAutoNum type="arabicPeriod"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ГБУЗ «ГП №45 ДЗМ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</a:p>
          <a:p>
            <a:pPr marL="342900" indent="-342900">
              <a:buFontTx/>
              <a:buAutoNum type="arabicPeriod"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ГБУК г. Москвы «ЦК» Гармония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</a:p>
          <a:p>
            <a:pPr marL="342900" indent="-342900">
              <a:buAutoNum type="arabicPeriod"/>
            </a:pP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ГБПОУ ПК им. Н.Н. </a:t>
            </a:r>
            <a:r>
              <a:rPr lang="ru-RU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Годовикова</a:t>
            </a:r>
            <a:endParaRPr lang="ru-RU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/>
            </a:pP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ГБУ «</a:t>
            </a:r>
            <a:r>
              <a:rPr lang="ru-RU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ЦФКиС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САО г. Москвы» Москомспорт</a:t>
            </a:r>
          </a:p>
          <a:p>
            <a:pPr marL="342900" indent="-342900">
              <a:buAutoNum type="arabicPeriod"/>
            </a:pP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ГБОУ ДПО Центр патриотического воспитания и школьного спорта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46949" y="2783828"/>
            <a:ext cx="280831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ООО «Модерн»</a:t>
            </a:r>
          </a:p>
          <a:p>
            <a:pPr marL="342900" indent="-342900">
              <a:buAutoNum type="arabicPeriod"/>
            </a:pP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ООО «Гамма Групп»</a:t>
            </a:r>
          </a:p>
          <a:p>
            <a:pPr marL="342900" indent="-342900">
              <a:buAutoNum type="arabicPeriod"/>
            </a:pP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ООО «Русская школа оздоровительного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Ц</a:t>
            </a:r>
            <a:r>
              <a:rPr lang="ru-RU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игун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</a:p>
          <a:p>
            <a:pPr marL="342900" indent="-342900">
              <a:buAutoNum type="arabicPeriod"/>
            </a:pP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ИП «Артемова Юлия Сергеевна»</a:t>
            </a:r>
          </a:p>
          <a:p>
            <a:pPr marL="342900" indent="-342900">
              <a:buAutoNum type="arabicPeriod"/>
            </a:pP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АНО Спортивно - эстетический клуб «Развитие»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721789" y="1407153"/>
            <a:ext cx="2952328" cy="91440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Государственных: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346949" y="1729662"/>
            <a:ext cx="3045081" cy="792088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latin typeface="Monotype Corsiva" panose="03010101010201010101" pitchFamily="66" charset="0"/>
              <a:cs typeface="Times New Roman" panose="02020603050405020304" pitchFamily="18" charset="0"/>
            </a:endParaRPr>
          </a:p>
          <a:p>
            <a:pPr algn="ct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Коммерческих:</a:t>
            </a:r>
          </a:p>
          <a:p>
            <a:pPr algn="ctr"/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74205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Рисунок 2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90" t="28306" r="6987" b="49015"/>
          <a:stretch/>
        </p:blipFill>
        <p:spPr>
          <a:xfrm>
            <a:off x="159180" y="394211"/>
            <a:ext cx="6226720" cy="1071311"/>
          </a:xfrm>
          <a:prstGeom prst="rect">
            <a:avLst/>
          </a:prstGeom>
        </p:spPr>
      </p:pic>
      <p:sp>
        <p:nvSpPr>
          <p:cNvPr id="12821" name="Line 1557"/>
          <p:cNvSpPr>
            <a:spLocks noChangeShapeType="1"/>
          </p:cNvSpPr>
          <p:nvPr/>
        </p:nvSpPr>
        <p:spPr bwMode="auto">
          <a:xfrm>
            <a:off x="1458913" y="6042025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822" name="Line 1558"/>
          <p:cNvSpPr>
            <a:spLocks noChangeShapeType="1"/>
          </p:cNvSpPr>
          <p:nvPr/>
        </p:nvSpPr>
        <p:spPr bwMode="auto">
          <a:xfrm>
            <a:off x="1458913" y="6042025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825" name="Line 1561"/>
          <p:cNvSpPr>
            <a:spLocks noChangeShapeType="1"/>
          </p:cNvSpPr>
          <p:nvPr/>
        </p:nvSpPr>
        <p:spPr bwMode="auto">
          <a:xfrm>
            <a:off x="1246188" y="620395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826" name="Line 1562"/>
          <p:cNvSpPr>
            <a:spLocks noChangeShapeType="1"/>
          </p:cNvSpPr>
          <p:nvPr/>
        </p:nvSpPr>
        <p:spPr bwMode="auto">
          <a:xfrm>
            <a:off x="1246188" y="620395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829" name="Line 1565"/>
          <p:cNvSpPr>
            <a:spLocks noChangeShapeType="1"/>
          </p:cNvSpPr>
          <p:nvPr/>
        </p:nvSpPr>
        <p:spPr bwMode="auto">
          <a:xfrm>
            <a:off x="1233488" y="6118225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830" name="Line 1566"/>
          <p:cNvSpPr>
            <a:spLocks noChangeShapeType="1"/>
          </p:cNvSpPr>
          <p:nvPr/>
        </p:nvSpPr>
        <p:spPr bwMode="auto">
          <a:xfrm>
            <a:off x="1233488" y="6118225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832" name="Line 1568"/>
          <p:cNvSpPr>
            <a:spLocks noChangeShapeType="1"/>
          </p:cNvSpPr>
          <p:nvPr/>
        </p:nvSpPr>
        <p:spPr bwMode="auto">
          <a:xfrm>
            <a:off x="1223963" y="605155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833" name="Line 1569"/>
          <p:cNvSpPr>
            <a:spLocks noChangeShapeType="1"/>
          </p:cNvSpPr>
          <p:nvPr/>
        </p:nvSpPr>
        <p:spPr bwMode="auto">
          <a:xfrm>
            <a:off x="1223963" y="605155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835" name="Line 1571"/>
          <p:cNvSpPr>
            <a:spLocks noChangeShapeType="1"/>
          </p:cNvSpPr>
          <p:nvPr/>
        </p:nvSpPr>
        <p:spPr bwMode="auto">
          <a:xfrm>
            <a:off x="1243013" y="605155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836" name="Line 1572"/>
          <p:cNvSpPr>
            <a:spLocks noChangeShapeType="1"/>
          </p:cNvSpPr>
          <p:nvPr/>
        </p:nvSpPr>
        <p:spPr bwMode="auto">
          <a:xfrm>
            <a:off x="1243013" y="605155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838" name="Line 1574"/>
          <p:cNvSpPr>
            <a:spLocks noChangeShapeType="1"/>
          </p:cNvSpPr>
          <p:nvPr/>
        </p:nvSpPr>
        <p:spPr bwMode="auto">
          <a:xfrm>
            <a:off x="1233488" y="605790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839" name="Line 1575"/>
          <p:cNvSpPr>
            <a:spLocks noChangeShapeType="1"/>
          </p:cNvSpPr>
          <p:nvPr/>
        </p:nvSpPr>
        <p:spPr bwMode="auto">
          <a:xfrm>
            <a:off x="1233488" y="605790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862" name="Line 1598"/>
          <p:cNvSpPr>
            <a:spLocks noChangeShapeType="1"/>
          </p:cNvSpPr>
          <p:nvPr/>
        </p:nvSpPr>
        <p:spPr bwMode="auto">
          <a:xfrm>
            <a:off x="4414838" y="6276975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863" name="Line 1599"/>
          <p:cNvSpPr>
            <a:spLocks noChangeShapeType="1"/>
          </p:cNvSpPr>
          <p:nvPr/>
        </p:nvSpPr>
        <p:spPr bwMode="auto">
          <a:xfrm>
            <a:off x="4414838" y="6276975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864" name="Line 1600"/>
          <p:cNvSpPr>
            <a:spLocks noChangeShapeType="1"/>
          </p:cNvSpPr>
          <p:nvPr/>
        </p:nvSpPr>
        <p:spPr bwMode="auto">
          <a:xfrm>
            <a:off x="4402138" y="619125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865" name="Line 1601"/>
          <p:cNvSpPr>
            <a:spLocks noChangeShapeType="1"/>
          </p:cNvSpPr>
          <p:nvPr/>
        </p:nvSpPr>
        <p:spPr bwMode="auto">
          <a:xfrm>
            <a:off x="4402138" y="619125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866" name="Line 1602"/>
          <p:cNvSpPr>
            <a:spLocks noChangeShapeType="1"/>
          </p:cNvSpPr>
          <p:nvPr/>
        </p:nvSpPr>
        <p:spPr bwMode="auto">
          <a:xfrm>
            <a:off x="4389438" y="6124575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867" name="Line 1603"/>
          <p:cNvSpPr>
            <a:spLocks noChangeShapeType="1"/>
          </p:cNvSpPr>
          <p:nvPr/>
        </p:nvSpPr>
        <p:spPr bwMode="auto">
          <a:xfrm>
            <a:off x="4389438" y="6124575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876" name="Line 1612"/>
          <p:cNvSpPr>
            <a:spLocks noChangeShapeType="1"/>
          </p:cNvSpPr>
          <p:nvPr/>
        </p:nvSpPr>
        <p:spPr bwMode="auto">
          <a:xfrm>
            <a:off x="3259138" y="6186488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877" name="Line 1613"/>
          <p:cNvSpPr>
            <a:spLocks noChangeShapeType="1"/>
          </p:cNvSpPr>
          <p:nvPr/>
        </p:nvSpPr>
        <p:spPr bwMode="auto">
          <a:xfrm>
            <a:off x="3259138" y="6186488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880" name="Line 1616"/>
          <p:cNvSpPr>
            <a:spLocks noChangeShapeType="1"/>
          </p:cNvSpPr>
          <p:nvPr/>
        </p:nvSpPr>
        <p:spPr bwMode="auto">
          <a:xfrm>
            <a:off x="3046413" y="6348413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881" name="Line 1617"/>
          <p:cNvSpPr>
            <a:spLocks noChangeShapeType="1"/>
          </p:cNvSpPr>
          <p:nvPr/>
        </p:nvSpPr>
        <p:spPr bwMode="auto">
          <a:xfrm>
            <a:off x="3046413" y="6348413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884" name="Line 1620"/>
          <p:cNvSpPr>
            <a:spLocks noChangeShapeType="1"/>
          </p:cNvSpPr>
          <p:nvPr/>
        </p:nvSpPr>
        <p:spPr bwMode="auto">
          <a:xfrm>
            <a:off x="3033713" y="6262688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885" name="Line 1621"/>
          <p:cNvSpPr>
            <a:spLocks noChangeShapeType="1"/>
          </p:cNvSpPr>
          <p:nvPr/>
        </p:nvSpPr>
        <p:spPr bwMode="auto">
          <a:xfrm>
            <a:off x="3033713" y="6262688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887" name="Line 1623"/>
          <p:cNvSpPr>
            <a:spLocks noChangeShapeType="1"/>
          </p:cNvSpPr>
          <p:nvPr/>
        </p:nvSpPr>
        <p:spPr bwMode="auto">
          <a:xfrm>
            <a:off x="3024188" y="6196013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888" name="Line 1624"/>
          <p:cNvSpPr>
            <a:spLocks noChangeShapeType="1"/>
          </p:cNvSpPr>
          <p:nvPr/>
        </p:nvSpPr>
        <p:spPr bwMode="auto">
          <a:xfrm>
            <a:off x="3024188" y="6196013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890" name="Line 1626"/>
          <p:cNvSpPr>
            <a:spLocks noChangeShapeType="1"/>
          </p:cNvSpPr>
          <p:nvPr/>
        </p:nvSpPr>
        <p:spPr bwMode="auto">
          <a:xfrm>
            <a:off x="3043238" y="6196013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891" name="Line 1627"/>
          <p:cNvSpPr>
            <a:spLocks noChangeShapeType="1"/>
          </p:cNvSpPr>
          <p:nvPr/>
        </p:nvSpPr>
        <p:spPr bwMode="auto">
          <a:xfrm>
            <a:off x="3043238" y="6196013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893" name="Line 1629"/>
          <p:cNvSpPr>
            <a:spLocks noChangeShapeType="1"/>
          </p:cNvSpPr>
          <p:nvPr/>
        </p:nvSpPr>
        <p:spPr bwMode="auto">
          <a:xfrm>
            <a:off x="3033713" y="6202363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894" name="Line 1630"/>
          <p:cNvSpPr>
            <a:spLocks noChangeShapeType="1"/>
          </p:cNvSpPr>
          <p:nvPr/>
        </p:nvSpPr>
        <p:spPr bwMode="auto">
          <a:xfrm>
            <a:off x="3033713" y="6202363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Овал 6"/>
          <p:cNvSpPr/>
          <p:nvPr/>
        </p:nvSpPr>
        <p:spPr>
          <a:xfrm>
            <a:off x="3781533" y="2821175"/>
            <a:ext cx="1728192" cy="1459011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Занятия проводятся по следующим направлениям</a:t>
            </a:r>
            <a:endParaRPr lang="ru-RU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906316" y="4750390"/>
            <a:ext cx="5325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/>
              <a:t>ОФП</a:t>
            </a:r>
            <a:endParaRPr lang="ru-RU" sz="1200" dirty="0"/>
          </a:p>
        </p:txBody>
      </p:sp>
      <p:sp>
        <p:nvSpPr>
          <p:cNvPr id="92" name="TextBox 91"/>
          <p:cNvSpPr txBox="1"/>
          <p:nvPr/>
        </p:nvSpPr>
        <p:spPr>
          <a:xfrm>
            <a:off x="3523215" y="5112042"/>
            <a:ext cx="12650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/>
              <a:t>Фитнес </a:t>
            </a:r>
          </a:p>
          <a:p>
            <a:r>
              <a:rPr lang="ru-RU" sz="1200" dirty="0" smtClean="0"/>
              <a:t>Тренажеры</a:t>
            </a:r>
          </a:p>
          <a:p>
            <a:r>
              <a:rPr lang="ru-RU" sz="800" dirty="0" smtClean="0"/>
              <a:t>(Йога, </a:t>
            </a:r>
            <a:r>
              <a:rPr lang="ru-RU" sz="800" dirty="0" err="1" smtClean="0"/>
              <a:t>зумба</a:t>
            </a:r>
            <a:r>
              <a:rPr lang="ru-RU" sz="800" dirty="0" smtClean="0"/>
              <a:t>, </a:t>
            </a:r>
            <a:r>
              <a:rPr lang="ru-RU" sz="800" dirty="0" err="1" smtClean="0"/>
              <a:t>пилатес</a:t>
            </a:r>
            <a:r>
              <a:rPr lang="ru-RU" sz="800" dirty="0" smtClean="0"/>
              <a:t>)</a:t>
            </a:r>
            <a:endParaRPr lang="ru-RU" sz="800" dirty="0"/>
          </a:p>
        </p:txBody>
      </p:sp>
      <p:sp>
        <p:nvSpPr>
          <p:cNvPr id="97" name="TextBox 96"/>
          <p:cNvSpPr txBox="1"/>
          <p:nvPr/>
        </p:nvSpPr>
        <p:spPr>
          <a:xfrm>
            <a:off x="5004048" y="5265929"/>
            <a:ext cx="12961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Скандинавская ходьба</a:t>
            </a:r>
            <a:endParaRPr lang="ru-RU" sz="1200" dirty="0"/>
          </a:p>
        </p:txBody>
      </p:sp>
      <p:sp>
        <p:nvSpPr>
          <p:cNvPr id="98" name="TextBox 97"/>
          <p:cNvSpPr txBox="1"/>
          <p:nvPr/>
        </p:nvSpPr>
        <p:spPr>
          <a:xfrm>
            <a:off x="6355997" y="4973542"/>
            <a:ext cx="13548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/>
              <a:t>Гимнастика</a:t>
            </a:r>
          </a:p>
          <a:p>
            <a:r>
              <a:rPr lang="ru-RU" sz="800" dirty="0" smtClean="0"/>
              <a:t>( здоровая спина, </a:t>
            </a:r>
            <a:r>
              <a:rPr lang="ru-RU" sz="800" dirty="0" err="1" smtClean="0"/>
              <a:t>цигун</a:t>
            </a:r>
            <a:r>
              <a:rPr lang="ru-RU" sz="800" dirty="0" smtClean="0"/>
              <a:t>)</a:t>
            </a:r>
            <a:endParaRPr lang="ru-RU" sz="800" dirty="0"/>
          </a:p>
        </p:txBody>
      </p:sp>
      <p:sp>
        <p:nvSpPr>
          <p:cNvPr id="99" name="TextBox 98"/>
          <p:cNvSpPr txBox="1"/>
          <p:nvPr/>
        </p:nvSpPr>
        <p:spPr>
          <a:xfrm>
            <a:off x="6898249" y="4219668"/>
            <a:ext cx="17232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Спортивные игры</a:t>
            </a:r>
          </a:p>
          <a:p>
            <a:r>
              <a:rPr lang="ru-RU" sz="800" dirty="0" smtClean="0"/>
              <a:t>(Баскетбол, большой теннис, волейбол, футбол)</a:t>
            </a:r>
            <a:endParaRPr lang="ru-RU" sz="800" dirty="0"/>
          </a:p>
        </p:txBody>
      </p:sp>
      <p:sp>
        <p:nvSpPr>
          <p:cNvPr id="100" name="TextBox 99"/>
          <p:cNvSpPr txBox="1"/>
          <p:nvPr/>
        </p:nvSpPr>
        <p:spPr>
          <a:xfrm>
            <a:off x="1557346" y="4219668"/>
            <a:ext cx="164279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Художественно прикладное искусство</a:t>
            </a:r>
          </a:p>
          <a:p>
            <a:r>
              <a:rPr lang="ru-RU" sz="800" dirty="0" smtClean="0"/>
              <a:t>(вязание)</a:t>
            </a:r>
            <a:endParaRPr lang="ru-RU" sz="800" dirty="0"/>
          </a:p>
        </p:txBody>
      </p:sp>
      <p:sp>
        <p:nvSpPr>
          <p:cNvPr id="101" name="TextBox 100"/>
          <p:cNvSpPr txBox="1"/>
          <p:nvPr/>
        </p:nvSpPr>
        <p:spPr>
          <a:xfrm>
            <a:off x="863564" y="3465703"/>
            <a:ext cx="19725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Танцы</a:t>
            </a:r>
          </a:p>
          <a:p>
            <a:r>
              <a:rPr lang="ru-RU" sz="800" dirty="0" smtClean="0"/>
              <a:t>(Бальные, восточные, латино</a:t>
            </a:r>
            <a:r>
              <a:rPr lang="ru-RU" sz="800" dirty="0"/>
              <a:t>-</a:t>
            </a:r>
            <a:r>
              <a:rPr lang="ru-RU" sz="800" dirty="0" smtClean="0"/>
              <a:t>американские)</a:t>
            </a:r>
            <a:endParaRPr lang="ru-RU" sz="800" dirty="0"/>
          </a:p>
        </p:txBody>
      </p:sp>
      <p:sp>
        <p:nvSpPr>
          <p:cNvPr id="102" name="TextBox 101"/>
          <p:cNvSpPr txBox="1"/>
          <p:nvPr/>
        </p:nvSpPr>
        <p:spPr>
          <a:xfrm>
            <a:off x="7400584" y="3648527"/>
            <a:ext cx="6367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/>
              <a:t>Пение</a:t>
            </a:r>
            <a:endParaRPr lang="ru-RU" sz="1200" dirty="0"/>
          </a:p>
        </p:txBody>
      </p:sp>
      <p:sp>
        <p:nvSpPr>
          <p:cNvPr id="103" name="TextBox 102"/>
          <p:cNvSpPr txBox="1"/>
          <p:nvPr/>
        </p:nvSpPr>
        <p:spPr>
          <a:xfrm>
            <a:off x="1557346" y="2913063"/>
            <a:ext cx="9589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/>
              <a:t>Рисование</a:t>
            </a:r>
            <a:endParaRPr lang="ru-RU" sz="1200" dirty="0"/>
          </a:p>
        </p:txBody>
      </p:sp>
      <p:sp>
        <p:nvSpPr>
          <p:cNvPr id="104" name="TextBox 103"/>
          <p:cNvSpPr txBox="1"/>
          <p:nvPr/>
        </p:nvSpPr>
        <p:spPr>
          <a:xfrm>
            <a:off x="6446352" y="2981601"/>
            <a:ext cx="24461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Информационные технологии</a:t>
            </a:r>
          </a:p>
          <a:p>
            <a:r>
              <a:rPr lang="ru-RU" sz="800" dirty="0" smtClean="0"/>
              <a:t>(курсы компьютерной грамотности, работа в соц. </a:t>
            </a:r>
            <a:r>
              <a:rPr lang="ru-RU" sz="800" dirty="0"/>
              <a:t>с</a:t>
            </a:r>
            <a:r>
              <a:rPr lang="ru-RU" sz="800" dirty="0" smtClean="0"/>
              <a:t>етях) </a:t>
            </a:r>
            <a:endParaRPr lang="ru-RU" sz="800" dirty="0"/>
          </a:p>
        </p:txBody>
      </p:sp>
      <p:sp>
        <p:nvSpPr>
          <p:cNvPr id="105" name="TextBox 104"/>
          <p:cNvSpPr txBox="1"/>
          <p:nvPr/>
        </p:nvSpPr>
        <p:spPr>
          <a:xfrm>
            <a:off x="2173309" y="2257535"/>
            <a:ext cx="13803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/>
              <a:t>Английский язык</a:t>
            </a:r>
            <a:endParaRPr lang="ru-RU" sz="1200" dirty="0"/>
          </a:p>
        </p:txBody>
      </p:sp>
      <p:sp>
        <p:nvSpPr>
          <p:cNvPr id="106" name="TextBox 105"/>
          <p:cNvSpPr txBox="1"/>
          <p:nvPr/>
        </p:nvSpPr>
        <p:spPr>
          <a:xfrm>
            <a:off x="4060436" y="1747935"/>
            <a:ext cx="117038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/>
              <a:t>Здорово жить</a:t>
            </a:r>
            <a:endParaRPr lang="ru-RU" sz="1200" dirty="0"/>
          </a:p>
        </p:txBody>
      </p:sp>
      <p:sp>
        <p:nvSpPr>
          <p:cNvPr id="107" name="TextBox 106"/>
          <p:cNvSpPr txBox="1"/>
          <p:nvPr/>
        </p:nvSpPr>
        <p:spPr>
          <a:xfrm>
            <a:off x="5575317" y="2289425"/>
            <a:ext cx="209409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/>
              <a:t>Психология коммуникации</a:t>
            </a:r>
            <a:endParaRPr lang="ru-RU" sz="1200" dirty="0"/>
          </a:p>
        </p:txBody>
      </p:sp>
      <p:cxnSp>
        <p:nvCxnSpPr>
          <p:cNvPr id="12" name="Прямая со стрелкой 11"/>
          <p:cNvCxnSpPr/>
          <p:nvPr/>
        </p:nvCxnSpPr>
        <p:spPr>
          <a:xfrm flipV="1">
            <a:off x="4645628" y="1997913"/>
            <a:ext cx="0" cy="79624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9" name="Прямая со стрелкой 108"/>
          <p:cNvCxnSpPr/>
          <p:nvPr/>
        </p:nvCxnSpPr>
        <p:spPr>
          <a:xfrm flipV="1">
            <a:off x="5509725" y="2566424"/>
            <a:ext cx="777289" cy="65713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0" name="Прямая со стрелкой 109"/>
          <p:cNvCxnSpPr>
            <a:endCxn id="104" idx="1"/>
          </p:cNvCxnSpPr>
          <p:nvPr/>
        </p:nvCxnSpPr>
        <p:spPr>
          <a:xfrm flipV="1">
            <a:off x="5575317" y="3243211"/>
            <a:ext cx="871035" cy="26161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2" name="Прямая со стрелкой 111"/>
          <p:cNvCxnSpPr/>
          <p:nvPr/>
        </p:nvCxnSpPr>
        <p:spPr>
          <a:xfrm flipH="1" flipV="1">
            <a:off x="3043238" y="2566424"/>
            <a:ext cx="738295" cy="49617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4" name="Прямая со стрелкой 113"/>
          <p:cNvCxnSpPr/>
          <p:nvPr/>
        </p:nvCxnSpPr>
        <p:spPr>
          <a:xfrm flipH="1" flipV="1">
            <a:off x="2771800" y="3190062"/>
            <a:ext cx="936104" cy="17260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6" name="Прямая со стрелкой 115"/>
          <p:cNvCxnSpPr/>
          <p:nvPr/>
        </p:nvCxnSpPr>
        <p:spPr>
          <a:xfrm flipH="1">
            <a:off x="2771800" y="3674485"/>
            <a:ext cx="936104" cy="5282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8" name="Прямая со стрелкой 117"/>
          <p:cNvCxnSpPr/>
          <p:nvPr/>
        </p:nvCxnSpPr>
        <p:spPr>
          <a:xfrm>
            <a:off x="5575317" y="3760787"/>
            <a:ext cx="711697" cy="2623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0" name="Прямая со стрелкой 119"/>
          <p:cNvCxnSpPr/>
          <p:nvPr/>
        </p:nvCxnSpPr>
        <p:spPr>
          <a:xfrm>
            <a:off x="5509725" y="4012088"/>
            <a:ext cx="648072" cy="20758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2" name="Прямая со стрелкой 121"/>
          <p:cNvCxnSpPr/>
          <p:nvPr/>
        </p:nvCxnSpPr>
        <p:spPr>
          <a:xfrm>
            <a:off x="5387417" y="4254422"/>
            <a:ext cx="541681" cy="38061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4" name="Прямая со стрелкой 123"/>
          <p:cNvCxnSpPr/>
          <p:nvPr/>
        </p:nvCxnSpPr>
        <p:spPr>
          <a:xfrm flipH="1">
            <a:off x="2962559" y="3915731"/>
            <a:ext cx="808029" cy="32661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7" name="Прямая со стрелкой 126"/>
          <p:cNvCxnSpPr/>
          <p:nvPr/>
        </p:nvCxnSpPr>
        <p:spPr>
          <a:xfrm flipH="1">
            <a:off x="3371885" y="4165602"/>
            <a:ext cx="592782" cy="55825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9" name="Прямая со стрелкой 128"/>
          <p:cNvCxnSpPr/>
          <p:nvPr/>
        </p:nvCxnSpPr>
        <p:spPr>
          <a:xfrm flipH="1">
            <a:off x="4060436" y="4346922"/>
            <a:ext cx="329002" cy="68046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1" name="Прямая со стрелкой 130"/>
          <p:cNvCxnSpPr/>
          <p:nvPr/>
        </p:nvCxnSpPr>
        <p:spPr>
          <a:xfrm>
            <a:off x="4953888" y="4344786"/>
            <a:ext cx="279319" cy="72499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28" name="Рисунок 2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91" t="59861" r="8291" b="16473"/>
          <a:stretch/>
        </p:blipFill>
        <p:spPr>
          <a:xfrm>
            <a:off x="2943563" y="5944011"/>
            <a:ext cx="6134542" cy="864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4412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21" name="Line 1557"/>
          <p:cNvSpPr>
            <a:spLocks noChangeShapeType="1"/>
          </p:cNvSpPr>
          <p:nvPr/>
        </p:nvSpPr>
        <p:spPr bwMode="auto">
          <a:xfrm>
            <a:off x="1458913" y="6042025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822" name="Line 1558"/>
          <p:cNvSpPr>
            <a:spLocks noChangeShapeType="1"/>
          </p:cNvSpPr>
          <p:nvPr/>
        </p:nvSpPr>
        <p:spPr bwMode="auto">
          <a:xfrm>
            <a:off x="1458913" y="6042025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825" name="Line 1561"/>
          <p:cNvSpPr>
            <a:spLocks noChangeShapeType="1"/>
          </p:cNvSpPr>
          <p:nvPr/>
        </p:nvSpPr>
        <p:spPr bwMode="auto">
          <a:xfrm>
            <a:off x="1246188" y="620395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826" name="Line 1562"/>
          <p:cNvSpPr>
            <a:spLocks noChangeShapeType="1"/>
          </p:cNvSpPr>
          <p:nvPr/>
        </p:nvSpPr>
        <p:spPr bwMode="auto">
          <a:xfrm>
            <a:off x="1246188" y="620395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829" name="Line 1565"/>
          <p:cNvSpPr>
            <a:spLocks noChangeShapeType="1"/>
          </p:cNvSpPr>
          <p:nvPr/>
        </p:nvSpPr>
        <p:spPr bwMode="auto">
          <a:xfrm>
            <a:off x="1233488" y="6118225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830" name="Line 1566"/>
          <p:cNvSpPr>
            <a:spLocks noChangeShapeType="1"/>
          </p:cNvSpPr>
          <p:nvPr/>
        </p:nvSpPr>
        <p:spPr bwMode="auto">
          <a:xfrm>
            <a:off x="1233488" y="6118225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832" name="Line 1568"/>
          <p:cNvSpPr>
            <a:spLocks noChangeShapeType="1"/>
          </p:cNvSpPr>
          <p:nvPr/>
        </p:nvSpPr>
        <p:spPr bwMode="auto">
          <a:xfrm>
            <a:off x="1223963" y="605155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833" name="Line 1569"/>
          <p:cNvSpPr>
            <a:spLocks noChangeShapeType="1"/>
          </p:cNvSpPr>
          <p:nvPr/>
        </p:nvSpPr>
        <p:spPr bwMode="auto">
          <a:xfrm>
            <a:off x="1223963" y="605155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835" name="Line 1571"/>
          <p:cNvSpPr>
            <a:spLocks noChangeShapeType="1"/>
          </p:cNvSpPr>
          <p:nvPr/>
        </p:nvSpPr>
        <p:spPr bwMode="auto">
          <a:xfrm>
            <a:off x="1243013" y="605155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836" name="Line 1572"/>
          <p:cNvSpPr>
            <a:spLocks noChangeShapeType="1"/>
          </p:cNvSpPr>
          <p:nvPr/>
        </p:nvSpPr>
        <p:spPr bwMode="auto">
          <a:xfrm>
            <a:off x="1243013" y="605155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838" name="Line 1574"/>
          <p:cNvSpPr>
            <a:spLocks noChangeShapeType="1"/>
          </p:cNvSpPr>
          <p:nvPr/>
        </p:nvSpPr>
        <p:spPr bwMode="auto">
          <a:xfrm>
            <a:off x="1233488" y="605790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839" name="Line 1575"/>
          <p:cNvSpPr>
            <a:spLocks noChangeShapeType="1"/>
          </p:cNvSpPr>
          <p:nvPr/>
        </p:nvSpPr>
        <p:spPr bwMode="auto">
          <a:xfrm>
            <a:off x="1233488" y="605790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862" name="Line 1598"/>
          <p:cNvSpPr>
            <a:spLocks noChangeShapeType="1"/>
          </p:cNvSpPr>
          <p:nvPr/>
        </p:nvSpPr>
        <p:spPr bwMode="auto">
          <a:xfrm>
            <a:off x="4414838" y="6276975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863" name="Line 1599"/>
          <p:cNvSpPr>
            <a:spLocks noChangeShapeType="1"/>
          </p:cNvSpPr>
          <p:nvPr/>
        </p:nvSpPr>
        <p:spPr bwMode="auto">
          <a:xfrm>
            <a:off x="4414838" y="6276975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864" name="Line 1600"/>
          <p:cNvSpPr>
            <a:spLocks noChangeShapeType="1"/>
          </p:cNvSpPr>
          <p:nvPr/>
        </p:nvSpPr>
        <p:spPr bwMode="auto">
          <a:xfrm>
            <a:off x="4402138" y="619125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865" name="Line 1601"/>
          <p:cNvSpPr>
            <a:spLocks noChangeShapeType="1"/>
          </p:cNvSpPr>
          <p:nvPr/>
        </p:nvSpPr>
        <p:spPr bwMode="auto">
          <a:xfrm>
            <a:off x="4402138" y="619125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866" name="Line 1602"/>
          <p:cNvSpPr>
            <a:spLocks noChangeShapeType="1"/>
          </p:cNvSpPr>
          <p:nvPr/>
        </p:nvSpPr>
        <p:spPr bwMode="auto">
          <a:xfrm>
            <a:off x="4389438" y="6124575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867" name="Line 1603"/>
          <p:cNvSpPr>
            <a:spLocks noChangeShapeType="1"/>
          </p:cNvSpPr>
          <p:nvPr/>
        </p:nvSpPr>
        <p:spPr bwMode="auto">
          <a:xfrm>
            <a:off x="4389438" y="6124575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876" name="Line 1612"/>
          <p:cNvSpPr>
            <a:spLocks noChangeShapeType="1"/>
          </p:cNvSpPr>
          <p:nvPr/>
        </p:nvSpPr>
        <p:spPr bwMode="auto">
          <a:xfrm>
            <a:off x="3259138" y="6186488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877" name="Line 1613"/>
          <p:cNvSpPr>
            <a:spLocks noChangeShapeType="1"/>
          </p:cNvSpPr>
          <p:nvPr/>
        </p:nvSpPr>
        <p:spPr bwMode="auto">
          <a:xfrm>
            <a:off x="3259138" y="6186488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880" name="Line 1616"/>
          <p:cNvSpPr>
            <a:spLocks noChangeShapeType="1"/>
          </p:cNvSpPr>
          <p:nvPr/>
        </p:nvSpPr>
        <p:spPr bwMode="auto">
          <a:xfrm>
            <a:off x="3046413" y="6348413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881" name="Line 1617"/>
          <p:cNvSpPr>
            <a:spLocks noChangeShapeType="1"/>
          </p:cNvSpPr>
          <p:nvPr/>
        </p:nvSpPr>
        <p:spPr bwMode="auto">
          <a:xfrm>
            <a:off x="3046413" y="6348413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884" name="Line 1620"/>
          <p:cNvSpPr>
            <a:spLocks noChangeShapeType="1"/>
          </p:cNvSpPr>
          <p:nvPr/>
        </p:nvSpPr>
        <p:spPr bwMode="auto">
          <a:xfrm>
            <a:off x="3033713" y="6262688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885" name="Line 1621"/>
          <p:cNvSpPr>
            <a:spLocks noChangeShapeType="1"/>
          </p:cNvSpPr>
          <p:nvPr/>
        </p:nvSpPr>
        <p:spPr bwMode="auto">
          <a:xfrm>
            <a:off x="3033713" y="6262688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887" name="Line 1623"/>
          <p:cNvSpPr>
            <a:spLocks noChangeShapeType="1"/>
          </p:cNvSpPr>
          <p:nvPr/>
        </p:nvSpPr>
        <p:spPr bwMode="auto">
          <a:xfrm>
            <a:off x="3024188" y="6196013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888" name="Line 1624"/>
          <p:cNvSpPr>
            <a:spLocks noChangeShapeType="1"/>
          </p:cNvSpPr>
          <p:nvPr/>
        </p:nvSpPr>
        <p:spPr bwMode="auto">
          <a:xfrm>
            <a:off x="3024188" y="6196013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890" name="Line 1626"/>
          <p:cNvSpPr>
            <a:spLocks noChangeShapeType="1"/>
          </p:cNvSpPr>
          <p:nvPr/>
        </p:nvSpPr>
        <p:spPr bwMode="auto">
          <a:xfrm>
            <a:off x="3043238" y="6196013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891" name="Line 1627"/>
          <p:cNvSpPr>
            <a:spLocks noChangeShapeType="1"/>
          </p:cNvSpPr>
          <p:nvPr/>
        </p:nvSpPr>
        <p:spPr bwMode="auto">
          <a:xfrm>
            <a:off x="3043238" y="6196013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893" name="Line 1629"/>
          <p:cNvSpPr>
            <a:spLocks noChangeShapeType="1"/>
          </p:cNvSpPr>
          <p:nvPr/>
        </p:nvSpPr>
        <p:spPr bwMode="auto">
          <a:xfrm>
            <a:off x="3033713" y="6202363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894" name="Line 1630"/>
          <p:cNvSpPr>
            <a:spLocks noChangeShapeType="1"/>
          </p:cNvSpPr>
          <p:nvPr/>
        </p:nvSpPr>
        <p:spPr bwMode="auto">
          <a:xfrm>
            <a:off x="3033713" y="6202363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10292"/>
            <a:ext cx="3960440" cy="301917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345" y="3405875"/>
            <a:ext cx="3828133" cy="28711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8624" y="1772816"/>
            <a:ext cx="3649013" cy="486535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828607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21" name="Line 1557"/>
          <p:cNvSpPr>
            <a:spLocks noChangeShapeType="1"/>
          </p:cNvSpPr>
          <p:nvPr/>
        </p:nvSpPr>
        <p:spPr bwMode="auto">
          <a:xfrm>
            <a:off x="1458913" y="6042025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822" name="Line 1558"/>
          <p:cNvSpPr>
            <a:spLocks noChangeShapeType="1"/>
          </p:cNvSpPr>
          <p:nvPr/>
        </p:nvSpPr>
        <p:spPr bwMode="auto">
          <a:xfrm>
            <a:off x="1458913" y="6042025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825" name="Line 1561"/>
          <p:cNvSpPr>
            <a:spLocks noChangeShapeType="1"/>
          </p:cNvSpPr>
          <p:nvPr/>
        </p:nvSpPr>
        <p:spPr bwMode="auto">
          <a:xfrm>
            <a:off x="1246188" y="620395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826" name="Line 1562"/>
          <p:cNvSpPr>
            <a:spLocks noChangeShapeType="1"/>
          </p:cNvSpPr>
          <p:nvPr/>
        </p:nvSpPr>
        <p:spPr bwMode="auto">
          <a:xfrm>
            <a:off x="1246188" y="620395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829" name="Line 1565"/>
          <p:cNvSpPr>
            <a:spLocks noChangeShapeType="1"/>
          </p:cNvSpPr>
          <p:nvPr/>
        </p:nvSpPr>
        <p:spPr bwMode="auto">
          <a:xfrm>
            <a:off x="1233488" y="6118225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830" name="Line 1566"/>
          <p:cNvSpPr>
            <a:spLocks noChangeShapeType="1"/>
          </p:cNvSpPr>
          <p:nvPr/>
        </p:nvSpPr>
        <p:spPr bwMode="auto">
          <a:xfrm>
            <a:off x="1233488" y="6118225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832" name="Line 1568"/>
          <p:cNvSpPr>
            <a:spLocks noChangeShapeType="1"/>
          </p:cNvSpPr>
          <p:nvPr/>
        </p:nvSpPr>
        <p:spPr bwMode="auto">
          <a:xfrm>
            <a:off x="1223963" y="605155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833" name="Line 1569"/>
          <p:cNvSpPr>
            <a:spLocks noChangeShapeType="1"/>
          </p:cNvSpPr>
          <p:nvPr/>
        </p:nvSpPr>
        <p:spPr bwMode="auto">
          <a:xfrm>
            <a:off x="1223963" y="605155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835" name="Line 1571"/>
          <p:cNvSpPr>
            <a:spLocks noChangeShapeType="1"/>
          </p:cNvSpPr>
          <p:nvPr/>
        </p:nvSpPr>
        <p:spPr bwMode="auto">
          <a:xfrm>
            <a:off x="1243013" y="605155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836" name="Line 1572"/>
          <p:cNvSpPr>
            <a:spLocks noChangeShapeType="1"/>
          </p:cNvSpPr>
          <p:nvPr/>
        </p:nvSpPr>
        <p:spPr bwMode="auto">
          <a:xfrm>
            <a:off x="1243013" y="605155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838" name="Line 1574"/>
          <p:cNvSpPr>
            <a:spLocks noChangeShapeType="1"/>
          </p:cNvSpPr>
          <p:nvPr/>
        </p:nvSpPr>
        <p:spPr bwMode="auto">
          <a:xfrm>
            <a:off x="1233488" y="605790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839" name="Line 1575"/>
          <p:cNvSpPr>
            <a:spLocks noChangeShapeType="1"/>
          </p:cNvSpPr>
          <p:nvPr/>
        </p:nvSpPr>
        <p:spPr bwMode="auto">
          <a:xfrm>
            <a:off x="1233488" y="605790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862" name="Line 1598"/>
          <p:cNvSpPr>
            <a:spLocks noChangeShapeType="1"/>
          </p:cNvSpPr>
          <p:nvPr/>
        </p:nvSpPr>
        <p:spPr bwMode="auto">
          <a:xfrm>
            <a:off x="4414838" y="6276975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863" name="Line 1599"/>
          <p:cNvSpPr>
            <a:spLocks noChangeShapeType="1"/>
          </p:cNvSpPr>
          <p:nvPr/>
        </p:nvSpPr>
        <p:spPr bwMode="auto">
          <a:xfrm>
            <a:off x="4414838" y="6276975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864" name="Line 1600"/>
          <p:cNvSpPr>
            <a:spLocks noChangeShapeType="1"/>
          </p:cNvSpPr>
          <p:nvPr/>
        </p:nvSpPr>
        <p:spPr bwMode="auto">
          <a:xfrm>
            <a:off x="4402138" y="619125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865" name="Line 1601"/>
          <p:cNvSpPr>
            <a:spLocks noChangeShapeType="1"/>
          </p:cNvSpPr>
          <p:nvPr/>
        </p:nvSpPr>
        <p:spPr bwMode="auto">
          <a:xfrm>
            <a:off x="4402138" y="619125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866" name="Line 1602"/>
          <p:cNvSpPr>
            <a:spLocks noChangeShapeType="1"/>
          </p:cNvSpPr>
          <p:nvPr/>
        </p:nvSpPr>
        <p:spPr bwMode="auto">
          <a:xfrm>
            <a:off x="4389438" y="6124575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867" name="Line 1603"/>
          <p:cNvSpPr>
            <a:spLocks noChangeShapeType="1"/>
          </p:cNvSpPr>
          <p:nvPr/>
        </p:nvSpPr>
        <p:spPr bwMode="auto">
          <a:xfrm>
            <a:off x="4389438" y="6124575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876" name="Line 1612"/>
          <p:cNvSpPr>
            <a:spLocks noChangeShapeType="1"/>
          </p:cNvSpPr>
          <p:nvPr/>
        </p:nvSpPr>
        <p:spPr bwMode="auto">
          <a:xfrm>
            <a:off x="3259138" y="6186488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877" name="Line 1613"/>
          <p:cNvSpPr>
            <a:spLocks noChangeShapeType="1"/>
          </p:cNvSpPr>
          <p:nvPr/>
        </p:nvSpPr>
        <p:spPr bwMode="auto">
          <a:xfrm>
            <a:off x="3259138" y="6186488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880" name="Line 1616"/>
          <p:cNvSpPr>
            <a:spLocks noChangeShapeType="1"/>
          </p:cNvSpPr>
          <p:nvPr/>
        </p:nvSpPr>
        <p:spPr bwMode="auto">
          <a:xfrm>
            <a:off x="3046413" y="6348413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881" name="Line 1617"/>
          <p:cNvSpPr>
            <a:spLocks noChangeShapeType="1"/>
          </p:cNvSpPr>
          <p:nvPr/>
        </p:nvSpPr>
        <p:spPr bwMode="auto">
          <a:xfrm>
            <a:off x="3046413" y="6348413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884" name="Line 1620"/>
          <p:cNvSpPr>
            <a:spLocks noChangeShapeType="1"/>
          </p:cNvSpPr>
          <p:nvPr/>
        </p:nvSpPr>
        <p:spPr bwMode="auto">
          <a:xfrm>
            <a:off x="3033713" y="6262688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885" name="Line 1621"/>
          <p:cNvSpPr>
            <a:spLocks noChangeShapeType="1"/>
          </p:cNvSpPr>
          <p:nvPr/>
        </p:nvSpPr>
        <p:spPr bwMode="auto">
          <a:xfrm>
            <a:off x="3033713" y="6262688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887" name="Line 1623"/>
          <p:cNvSpPr>
            <a:spLocks noChangeShapeType="1"/>
          </p:cNvSpPr>
          <p:nvPr/>
        </p:nvSpPr>
        <p:spPr bwMode="auto">
          <a:xfrm>
            <a:off x="3024188" y="6196013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888" name="Line 1624"/>
          <p:cNvSpPr>
            <a:spLocks noChangeShapeType="1"/>
          </p:cNvSpPr>
          <p:nvPr/>
        </p:nvSpPr>
        <p:spPr bwMode="auto">
          <a:xfrm>
            <a:off x="3024188" y="6196013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890" name="Line 1626"/>
          <p:cNvSpPr>
            <a:spLocks noChangeShapeType="1"/>
          </p:cNvSpPr>
          <p:nvPr/>
        </p:nvSpPr>
        <p:spPr bwMode="auto">
          <a:xfrm>
            <a:off x="3043238" y="6196013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891" name="Line 1627"/>
          <p:cNvSpPr>
            <a:spLocks noChangeShapeType="1"/>
          </p:cNvSpPr>
          <p:nvPr/>
        </p:nvSpPr>
        <p:spPr bwMode="auto">
          <a:xfrm>
            <a:off x="3043238" y="6196013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893" name="Line 1629"/>
          <p:cNvSpPr>
            <a:spLocks noChangeShapeType="1"/>
          </p:cNvSpPr>
          <p:nvPr/>
        </p:nvSpPr>
        <p:spPr bwMode="auto">
          <a:xfrm>
            <a:off x="3033713" y="6202363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894" name="Line 1630"/>
          <p:cNvSpPr>
            <a:spLocks noChangeShapeType="1"/>
          </p:cNvSpPr>
          <p:nvPr/>
        </p:nvSpPr>
        <p:spPr bwMode="auto">
          <a:xfrm>
            <a:off x="3033713" y="6202363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27758"/>
            <a:ext cx="4248472" cy="318635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599" y="3573016"/>
            <a:ext cx="4032735" cy="302455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1974955"/>
            <a:ext cx="3488108" cy="465081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682281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400" dirty="0" smtClean="0"/>
              <a:t>Численность населения </a:t>
            </a:r>
            <a:r>
              <a:rPr lang="ru-RU" sz="3400" dirty="0"/>
              <a:t>района </a:t>
            </a:r>
            <a:r>
              <a:rPr lang="ru-RU" sz="3400" dirty="0" smtClean="0"/>
              <a:t>в 2019 г. </a:t>
            </a:r>
            <a:endParaRPr lang="ru-RU" sz="3400" dirty="0"/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68984818"/>
              </p:ext>
            </p:extLst>
          </p:nvPr>
        </p:nvGraphicFramePr>
        <p:xfrm>
          <a:off x="755576" y="1628800"/>
          <a:ext cx="7560840" cy="4104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11819759"/>
              </p:ext>
            </p:extLst>
          </p:nvPr>
        </p:nvGraphicFramePr>
        <p:xfrm>
          <a:off x="4716016" y="1412776"/>
          <a:ext cx="3791744" cy="34879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02967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21" name="Line 1557"/>
          <p:cNvSpPr>
            <a:spLocks noChangeShapeType="1"/>
          </p:cNvSpPr>
          <p:nvPr/>
        </p:nvSpPr>
        <p:spPr bwMode="auto">
          <a:xfrm>
            <a:off x="1458913" y="6042025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822" name="Line 1558"/>
          <p:cNvSpPr>
            <a:spLocks noChangeShapeType="1"/>
          </p:cNvSpPr>
          <p:nvPr/>
        </p:nvSpPr>
        <p:spPr bwMode="auto">
          <a:xfrm>
            <a:off x="1458913" y="6042025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825" name="Line 1561"/>
          <p:cNvSpPr>
            <a:spLocks noChangeShapeType="1"/>
          </p:cNvSpPr>
          <p:nvPr/>
        </p:nvSpPr>
        <p:spPr bwMode="auto">
          <a:xfrm>
            <a:off x="1246188" y="620395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826" name="Line 1562"/>
          <p:cNvSpPr>
            <a:spLocks noChangeShapeType="1"/>
          </p:cNvSpPr>
          <p:nvPr/>
        </p:nvSpPr>
        <p:spPr bwMode="auto">
          <a:xfrm>
            <a:off x="1246188" y="620395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829" name="Line 1565"/>
          <p:cNvSpPr>
            <a:spLocks noChangeShapeType="1"/>
          </p:cNvSpPr>
          <p:nvPr/>
        </p:nvSpPr>
        <p:spPr bwMode="auto">
          <a:xfrm>
            <a:off x="1233488" y="6118225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830" name="Line 1566"/>
          <p:cNvSpPr>
            <a:spLocks noChangeShapeType="1"/>
          </p:cNvSpPr>
          <p:nvPr/>
        </p:nvSpPr>
        <p:spPr bwMode="auto">
          <a:xfrm>
            <a:off x="1233488" y="6118225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832" name="Line 1568"/>
          <p:cNvSpPr>
            <a:spLocks noChangeShapeType="1"/>
          </p:cNvSpPr>
          <p:nvPr/>
        </p:nvSpPr>
        <p:spPr bwMode="auto">
          <a:xfrm>
            <a:off x="1223963" y="605155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833" name="Line 1569"/>
          <p:cNvSpPr>
            <a:spLocks noChangeShapeType="1"/>
          </p:cNvSpPr>
          <p:nvPr/>
        </p:nvSpPr>
        <p:spPr bwMode="auto">
          <a:xfrm>
            <a:off x="1223963" y="605155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835" name="Line 1571"/>
          <p:cNvSpPr>
            <a:spLocks noChangeShapeType="1"/>
          </p:cNvSpPr>
          <p:nvPr/>
        </p:nvSpPr>
        <p:spPr bwMode="auto">
          <a:xfrm>
            <a:off x="1243013" y="605155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836" name="Line 1572"/>
          <p:cNvSpPr>
            <a:spLocks noChangeShapeType="1"/>
          </p:cNvSpPr>
          <p:nvPr/>
        </p:nvSpPr>
        <p:spPr bwMode="auto">
          <a:xfrm>
            <a:off x="1243013" y="605155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838" name="Line 1574"/>
          <p:cNvSpPr>
            <a:spLocks noChangeShapeType="1"/>
          </p:cNvSpPr>
          <p:nvPr/>
        </p:nvSpPr>
        <p:spPr bwMode="auto">
          <a:xfrm>
            <a:off x="1233488" y="605790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839" name="Line 1575"/>
          <p:cNvSpPr>
            <a:spLocks noChangeShapeType="1"/>
          </p:cNvSpPr>
          <p:nvPr/>
        </p:nvSpPr>
        <p:spPr bwMode="auto">
          <a:xfrm>
            <a:off x="1233488" y="605790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862" name="Line 1598"/>
          <p:cNvSpPr>
            <a:spLocks noChangeShapeType="1"/>
          </p:cNvSpPr>
          <p:nvPr/>
        </p:nvSpPr>
        <p:spPr bwMode="auto">
          <a:xfrm>
            <a:off x="4414838" y="6276975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863" name="Line 1599"/>
          <p:cNvSpPr>
            <a:spLocks noChangeShapeType="1"/>
          </p:cNvSpPr>
          <p:nvPr/>
        </p:nvSpPr>
        <p:spPr bwMode="auto">
          <a:xfrm>
            <a:off x="4414838" y="6276975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864" name="Line 1600"/>
          <p:cNvSpPr>
            <a:spLocks noChangeShapeType="1"/>
          </p:cNvSpPr>
          <p:nvPr/>
        </p:nvSpPr>
        <p:spPr bwMode="auto">
          <a:xfrm>
            <a:off x="4402138" y="619125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865" name="Line 1601"/>
          <p:cNvSpPr>
            <a:spLocks noChangeShapeType="1"/>
          </p:cNvSpPr>
          <p:nvPr/>
        </p:nvSpPr>
        <p:spPr bwMode="auto">
          <a:xfrm>
            <a:off x="4402138" y="619125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866" name="Line 1602"/>
          <p:cNvSpPr>
            <a:spLocks noChangeShapeType="1"/>
          </p:cNvSpPr>
          <p:nvPr/>
        </p:nvSpPr>
        <p:spPr bwMode="auto">
          <a:xfrm>
            <a:off x="4389438" y="6124575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867" name="Line 1603"/>
          <p:cNvSpPr>
            <a:spLocks noChangeShapeType="1"/>
          </p:cNvSpPr>
          <p:nvPr/>
        </p:nvSpPr>
        <p:spPr bwMode="auto">
          <a:xfrm>
            <a:off x="4389438" y="6124575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876" name="Line 1612"/>
          <p:cNvSpPr>
            <a:spLocks noChangeShapeType="1"/>
          </p:cNvSpPr>
          <p:nvPr/>
        </p:nvSpPr>
        <p:spPr bwMode="auto">
          <a:xfrm>
            <a:off x="3259138" y="6186488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877" name="Line 1613"/>
          <p:cNvSpPr>
            <a:spLocks noChangeShapeType="1"/>
          </p:cNvSpPr>
          <p:nvPr/>
        </p:nvSpPr>
        <p:spPr bwMode="auto">
          <a:xfrm>
            <a:off x="3259138" y="6186488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880" name="Line 1616"/>
          <p:cNvSpPr>
            <a:spLocks noChangeShapeType="1"/>
          </p:cNvSpPr>
          <p:nvPr/>
        </p:nvSpPr>
        <p:spPr bwMode="auto">
          <a:xfrm>
            <a:off x="3046413" y="6348413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881" name="Line 1617"/>
          <p:cNvSpPr>
            <a:spLocks noChangeShapeType="1"/>
          </p:cNvSpPr>
          <p:nvPr/>
        </p:nvSpPr>
        <p:spPr bwMode="auto">
          <a:xfrm>
            <a:off x="3046413" y="6348413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884" name="Line 1620"/>
          <p:cNvSpPr>
            <a:spLocks noChangeShapeType="1"/>
          </p:cNvSpPr>
          <p:nvPr/>
        </p:nvSpPr>
        <p:spPr bwMode="auto">
          <a:xfrm>
            <a:off x="3033713" y="6262688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885" name="Line 1621"/>
          <p:cNvSpPr>
            <a:spLocks noChangeShapeType="1"/>
          </p:cNvSpPr>
          <p:nvPr/>
        </p:nvSpPr>
        <p:spPr bwMode="auto">
          <a:xfrm>
            <a:off x="3033713" y="6262688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887" name="Line 1623"/>
          <p:cNvSpPr>
            <a:spLocks noChangeShapeType="1"/>
          </p:cNvSpPr>
          <p:nvPr/>
        </p:nvSpPr>
        <p:spPr bwMode="auto">
          <a:xfrm>
            <a:off x="3024188" y="6196013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888" name="Line 1624"/>
          <p:cNvSpPr>
            <a:spLocks noChangeShapeType="1"/>
          </p:cNvSpPr>
          <p:nvPr/>
        </p:nvSpPr>
        <p:spPr bwMode="auto">
          <a:xfrm>
            <a:off x="3024188" y="6196013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890" name="Line 1626"/>
          <p:cNvSpPr>
            <a:spLocks noChangeShapeType="1"/>
          </p:cNvSpPr>
          <p:nvPr/>
        </p:nvSpPr>
        <p:spPr bwMode="auto">
          <a:xfrm>
            <a:off x="3043238" y="6196013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891" name="Line 1627"/>
          <p:cNvSpPr>
            <a:spLocks noChangeShapeType="1"/>
          </p:cNvSpPr>
          <p:nvPr/>
        </p:nvSpPr>
        <p:spPr bwMode="auto">
          <a:xfrm>
            <a:off x="3043238" y="6196013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893" name="Line 1629"/>
          <p:cNvSpPr>
            <a:spLocks noChangeShapeType="1"/>
          </p:cNvSpPr>
          <p:nvPr/>
        </p:nvSpPr>
        <p:spPr bwMode="auto">
          <a:xfrm>
            <a:off x="3033713" y="6202363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894" name="Line 1630"/>
          <p:cNvSpPr>
            <a:spLocks noChangeShapeType="1"/>
          </p:cNvSpPr>
          <p:nvPr/>
        </p:nvSpPr>
        <p:spPr bwMode="auto">
          <a:xfrm>
            <a:off x="3033713" y="6202363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1" y="127443"/>
            <a:ext cx="5140543" cy="236545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7773" y="1983308"/>
            <a:ext cx="3424393" cy="456585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867662"/>
            <a:ext cx="4526700" cy="339502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174473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21" name="Line 1557"/>
          <p:cNvSpPr>
            <a:spLocks noChangeShapeType="1"/>
          </p:cNvSpPr>
          <p:nvPr/>
        </p:nvSpPr>
        <p:spPr bwMode="auto">
          <a:xfrm>
            <a:off x="1458913" y="6042025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822" name="Line 1558"/>
          <p:cNvSpPr>
            <a:spLocks noChangeShapeType="1"/>
          </p:cNvSpPr>
          <p:nvPr/>
        </p:nvSpPr>
        <p:spPr bwMode="auto">
          <a:xfrm>
            <a:off x="1458913" y="6042025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825" name="Line 1561"/>
          <p:cNvSpPr>
            <a:spLocks noChangeShapeType="1"/>
          </p:cNvSpPr>
          <p:nvPr/>
        </p:nvSpPr>
        <p:spPr bwMode="auto">
          <a:xfrm>
            <a:off x="1246188" y="620395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826" name="Line 1562"/>
          <p:cNvSpPr>
            <a:spLocks noChangeShapeType="1"/>
          </p:cNvSpPr>
          <p:nvPr/>
        </p:nvSpPr>
        <p:spPr bwMode="auto">
          <a:xfrm>
            <a:off x="1246188" y="620395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829" name="Line 1565"/>
          <p:cNvSpPr>
            <a:spLocks noChangeShapeType="1"/>
          </p:cNvSpPr>
          <p:nvPr/>
        </p:nvSpPr>
        <p:spPr bwMode="auto">
          <a:xfrm>
            <a:off x="1233488" y="6118225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830" name="Line 1566"/>
          <p:cNvSpPr>
            <a:spLocks noChangeShapeType="1"/>
          </p:cNvSpPr>
          <p:nvPr/>
        </p:nvSpPr>
        <p:spPr bwMode="auto">
          <a:xfrm>
            <a:off x="1233488" y="6118225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832" name="Line 1568"/>
          <p:cNvSpPr>
            <a:spLocks noChangeShapeType="1"/>
          </p:cNvSpPr>
          <p:nvPr/>
        </p:nvSpPr>
        <p:spPr bwMode="auto">
          <a:xfrm>
            <a:off x="1223963" y="605155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833" name="Line 1569"/>
          <p:cNvSpPr>
            <a:spLocks noChangeShapeType="1"/>
          </p:cNvSpPr>
          <p:nvPr/>
        </p:nvSpPr>
        <p:spPr bwMode="auto">
          <a:xfrm>
            <a:off x="1223963" y="605155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835" name="Line 1571"/>
          <p:cNvSpPr>
            <a:spLocks noChangeShapeType="1"/>
          </p:cNvSpPr>
          <p:nvPr/>
        </p:nvSpPr>
        <p:spPr bwMode="auto">
          <a:xfrm>
            <a:off x="1243013" y="605155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836" name="Line 1572"/>
          <p:cNvSpPr>
            <a:spLocks noChangeShapeType="1"/>
          </p:cNvSpPr>
          <p:nvPr/>
        </p:nvSpPr>
        <p:spPr bwMode="auto">
          <a:xfrm>
            <a:off x="1243013" y="605155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838" name="Line 1574"/>
          <p:cNvSpPr>
            <a:spLocks noChangeShapeType="1"/>
          </p:cNvSpPr>
          <p:nvPr/>
        </p:nvSpPr>
        <p:spPr bwMode="auto">
          <a:xfrm>
            <a:off x="1233488" y="605790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839" name="Line 1575"/>
          <p:cNvSpPr>
            <a:spLocks noChangeShapeType="1"/>
          </p:cNvSpPr>
          <p:nvPr/>
        </p:nvSpPr>
        <p:spPr bwMode="auto">
          <a:xfrm>
            <a:off x="1233488" y="605790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862" name="Line 1598"/>
          <p:cNvSpPr>
            <a:spLocks noChangeShapeType="1"/>
          </p:cNvSpPr>
          <p:nvPr/>
        </p:nvSpPr>
        <p:spPr bwMode="auto">
          <a:xfrm>
            <a:off x="4414838" y="6276975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863" name="Line 1599"/>
          <p:cNvSpPr>
            <a:spLocks noChangeShapeType="1"/>
          </p:cNvSpPr>
          <p:nvPr/>
        </p:nvSpPr>
        <p:spPr bwMode="auto">
          <a:xfrm>
            <a:off x="4414838" y="6276975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864" name="Line 1600"/>
          <p:cNvSpPr>
            <a:spLocks noChangeShapeType="1"/>
          </p:cNvSpPr>
          <p:nvPr/>
        </p:nvSpPr>
        <p:spPr bwMode="auto">
          <a:xfrm>
            <a:off x="4402138" y="619125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865" name="Line 1601"/>
          <p:cNvSpPr>
            <a:spLocks noChangeShapeType="1"/>
          </p:cNvSpPr>
          <p:nvPr/>
        </p:nvSpPr>
        <p:spPr bwMode="auto">
          <a:xfrm>
            <a:off x="4402138" y="619125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866" name="Line 1602"/>
          <p:cNvSpPr>
            <a:spLocks noChangeShapeType="1"/>
          </p:cNvSpPr>
          <p:nvPr/>
        </p:nvSpPr>
        <p:spPr bwMode="auto">
          <a:xfrm>
            <a:off x="4389438" y="6124575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867" name="Line 1603"/>
          <p:cNvSpPr>
            <a:spLocks noChangeShapeType="1"/>
          </p:cNvSpPr>
          <p:nvPr/>
        </p:nvSpPr>
        <p:spPr bwMode="auto">
          <a:xfrm>
            <a:off x="4389438" y="6124575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876" name="Line 1612"/>
          <p:cNvSpPr>
            <a:spLocks noChangeShapeType="1"/>
          </p:cNvSpPr>
          <p:nvPr/>
        </p:nvSpPr>
        <p:spPr bwMode="auto">
          <a:xfrm>
            <a:off x="3259138" y="6186488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877" name="Line 1613"/>
          <p:cNvSpPr>
            <a:spLocks noChangeShapeType="1"/>
          </p:cNvSpPr>
          <p:nvPr/>
        </p:nvSpPr>
        <p:spPr bwMode="auto">
          <a:xfrm>
            <a:off x="3259138" y="6186488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880" name="Line 1616"/>
          <p:cNvSpPr>
            <a:spLocks noChangeShapeType="1"/>
          </p:cNvSpPr>
          <p:nvPr/>
        </p:nvSpPr>
        <p:spPr bwMode="auto">
          <a:xfrm>
            <a:off x="3046413" y="6348413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881" name="Line 1617"/>
          <p:cNvSpPr>
            <a:spLocks noChangeShapeType="1"/>
          </p:cNvSpPr>
          <p:nvPr/>
        </p:nvSpPr>
        <p:spPr bwMode="auto">
          <a:xfrm>
            <a:off x="3046413" y="6348413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884" name="Line 1620"/>
          <p:cNvSpPr>
            <a:spLocks noChangeShapeType="1"/>
          </p:cNvSpPr>
          <p:nvPr/>
        </p:nvSpPr>
        <p:spPr bwMode="auto">
          <a:xfrm>
            <a:off x="3033713" y="6262688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885" name="Line 1621"/>
          <p:cNvSpPr>
            <a:spLocks noChangeShapeType="1"/>
          </p:cNvSpPr>
          <p:nvPr/>
        </p:nvSpPr>
        <p:spPr bwMode="auto">
          <a:xfrm>
            <a:off x="3033713" y="6262688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887" name="Line 1623"/>
          <p:cNvSpPr>
            <a:spLocks noChangeShapeType="1"/>
          </p:cNvSpPr>
          <p:nvPr/>
        </p:nvSpPr>
        <p:spPr bwMode="auto">
          <a:xfrm>
            <a:off x="3024188" y="6196013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888" name="Line 1624"/>
          <p:cNvSpPr>
            <a:spLocks noChangeShapeType="1"/>
          </p:cNvSpPr>
          <p:nvPr/>
        </p:nvSpPr>
        <p:spPr bwMode="auto">
          <a:xfrm>
            <a:off x="3024188" y="6196013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890" name="Line 1626"/>
          <p:cNvSpPr>
            <a:spLocks noChangeShapeType="1"/>
          </p:cNvSpPr>
          <p:nvPr/>
        </p:nvSpPr>
        <p:spPr bwMode="auto">
          <a:xfrm>
            <a:off x="3043238" y="6196013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891" name="Line 1627"/>
          <p:cNvSpPr>
            <a:spLocks noChangeShapeType="1"/>
          </p:cNvSpPr>
          <p:nvPr/>
        </p:nvSpPr>
        <p:spPr bwMode="auto">
          <a:xfrm>
            <a:off x="3043238" y="6196013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893" name="Line 1629"/>
          <p:cNvSpPr>
            <a:spLocks noChangeShapeType="1"/>
          </p:cNvSpPr>
          <p:nvPr/>
        </p:nvSpPr>
        <p:spPr bwMode="auto">
          <a:xfrm>
            <a:off x="3033713" y="6202363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894" name="Line 1630"/>
          <p:cNvSpPr>
            <a:spLocks noChangeShapeType="1"/>
          </p:cNvSpPr>
          <p:nvPr/>
        </p:nvSpPr>
        <p:spPr bwMode="auto">
          <a:xfrm>
            <a:off x="3033713" y="6202363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Овал 6"/>
          <p:cNvSpPr/>
          <p:nvPr/>
        </p:nvSpPr>
        <p:spPr>
          <a:xfrm>
            <a:off x="3137138" y="2966007"/>
            <a:ext cx="2840724" cy="1459011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СПЕЦПРОЕКТЫ</a:t>
            </a:r>
            <a:endPara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3231970" y="2259013"/>
            <a:ext cx="24201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Серебренный университет</a:t>
            </a:r>
            <a:endParaRPr lang="ru-RU" sz="1400" dirty="0"/>
          </a:p>
        </p:txBody>
      </p:sp>
      <p:sp>
        <p:nvSpPr>
          <p:cNvPr id="97" name="TextBox 96"/>
          <p:cNvSpPr txBox="1"/>
          <p:nvPr/>
        </p:nvSpPr>
        <p:spPr>
          <a:xfrm>
            <a:off x="3709849" y="4919788"/>
            <a:ext cx="16953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Добрый автобус</a:t>
            </a:r>
            <a:endParaRPr lang="ru-RU" sz="1400" dirty="0"/>
          </a:p>
        </p:txBody>
      </p:sp>
      <p:sp>
        <p:nvSpPr>
          <p:cNvPr id="71" name="TextBox 70"/>
          <p:cNvSpPr txBox="1"/>
          <p:nvPr/>
        </p:nvSpPr>
        <p:spPr>
          <a:xfrm>
            <a:off x="6378277" y="3410442"/>
            <a:ext cx="129614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Здоровье </a:t>
            </a:r>
          </a:p>
          <a:p>
            <a:r>
              <a:rPr lang="ru-RU" sz="800" dirty="0" smtClean="0"/>
              <a:t>(Тренировки долголетия)</a:t>
            </a:r>
            <a:endParaRPr lang="ru-RU" sz="800" dirty="0"/>
          </a:p>
        </p:txBody>
      </p:sp>
      <p:sp>
        <p:nvSpPr>
          <p:cNvPr id="72" name="TextBox 71"/>
          <p:cNvSpPr txBox="1"/>
          <p:nvPr/>
        </p:nvSpPr>
        <p:spPr>
          <a:xfrm>
            <a:off x="1068041" y="3364276"/>
            <a:ext cx="16007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Театральная студия</a:t>
            </a:r>
          </a:p>
          <a:p>
            <a:r>
              <a:rPr lang="ru-RU" sz="800" dirty="0" smtClean="0"/>
              <a:t>(Московский театрал)</a:t>
            </a:r>
            <a:endParaRPr lang="ru-RU" sz="800" dirty="0"/>
          </a:p>
        </p:txBody>
      </p:sp>
      <p:cxnSp>
        <p:nvCxnSpPr>
          <p:cNvPr id="4" name="Прямая со стрелкой 3"/>
          <p:cNvCxnSpPr/>
          <p:nvPr/>
        </p:nvCxnSpPr>
        <p:spPr>
          <a:xfrm flipV="1">
            <a:off x="4557500" y="2566790"/>
            <a:ext cx="0" cy="34627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6" name="Прямая со стрелкой 75"/>
          <p:cNvCxnSpPr>
            <a:endCxn id="71" idx="1"/>
          </p:cNvCxnSpPr>
          <p:nvPr/>
        </p:nvCxnSpPr>
        <p:spPr>
          <a:xfrm flipV="1">
            <a:off x="6019338" y="3687441"/>
            <a:ext cx="358939" cy="807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8" name="Прямая со стрелкой 77"/>
          <p:cNvCxnSpPr>
            <a:endCxn id="72" idx="3"/>
          </p:cNvCxnSpPr>
          <p:nvPr/>
        </p:nvCxnSpPr>
        <p:spPr>
          <a:xfrm flipH="1" flipV="1">
            <a:off x="2668811" y="3687442"/>
            <a:ext cx="355378" cy="807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2" name="Прямая со стрелкой 81"/>
          <p:cNvCxnSpPr/>
          <p:nvPr/>
        </p:nvCxnSpPr>
        <p:spPr>
          <a:xfrm>
            <a:off x="4557500" y="4507231"/>
            <a:ext cx="0" cy="28992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557" y="237876"/>
            <a:ext cx="2942539" cy="1750964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1634" y="4919788"/>
            <a:ext cx="2668811" cy="1780097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87" t="23211" r="25977" b="20040"/>
          <a:stretch/>
        </p:blipFill>
        <p:spPr>
          <a:xfrm>
            <a:off x="168580" y="4860361"/>
            <a:ext cx="2874658" cy="1839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5455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21" name="Line 1557"/>
          <p:cNvSpPr>
            <a:spLocks noChangeShapeType="1"/>
          </p:cNvSpPr>
          <p:nvPr/>
        </p:nvSpPr>
        <p:spPr bwMode="auto">
          <a:xfrm>
            <a:off x="1458913" y="6042025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822" name="Line 1558"/>
          <p:cNvSpPr>
            <a:spLocks noChangeShapeType="1"/>
          </p:cNvSpPr>
          <p:nvPr/>
        </p:nvSpPr>
        <p:spPr bwMode="auto">
          <a:xfrm>
            <a:off x="1458913" y="6042025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825" name="Line 1561"/>
          <p:cNvSpPr>
            <a:spLocks noChangeShapeType="1"/>
          </p:cNvSpPr>
          <p:nvPr/>
        </p:nvSpPr>
        <p:spPr bwMode="auto">
          <a:xfrm>
            <a:off x="1246188" y="620395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826" name="Line 1562"/>
          <p:cNvSpPr>
            <a:spLocks noChangeShapeType="1"/>
          </p:cNvSpPr>
          <p:nvPr/>
        </p:nvSpPr>
        <p:spPr bwMode="auto">
          <a:xfrm>
            <a:off x="1246188" y="620395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829" name="Line 1565"/>
          <p:cNvSpPr>
            <a:spLocks noChangeShapeType="1"/>
          </p:cNvSpPr>
          <p:nvPr/>
        </p:nvSpPr>
        <p:spPr bwMode="auto">
          <a:xfrm>
            <a:off x="1233488" y="6118225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830" name="Line 1566"/>
          <p:cNvSpPr>
            <a:spLocks noChangeShapeType="1"/>
          </p:cNvSpPr>
          <p:nvPr/>
        </p:nvSpPr>
        <p:spPr bwMode="auto">
          <a:xfrm>
            <a:off x="1233488" y="6118225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832" name="Line 1568"/>
          <p:cNvSpPr>
            <a:spLocks noChangeShapeType="1"/>
          </p:cNvSpPr>
          <p:nvPr/>
        </p:nvSpPr>
        <p:spPr bwMode="auto">
          <a:xfrm>
            <a:off x="1223963" y="605155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833" name="Line 1569"/>
          <p:cNvSpPr>
            <a:spLocks noChangeShapeType="1"/>
          </p:cNvSpPr>
          <p:nvPr/>
        </p:nvSpPr>
        <p:spPr bwMode="auto">
          <a:xfrm>
            <a:off x="1223963" y="605155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835" name="Line 1571"/>
          <p:cNvSpPr>
            <a:spLocks noChangeShapeType="1"/>
          </p:cNvSpPr>
          <p:nvPr/>
        </p:nvSpPr>
        <p:spPr bwMode="auto">
          <a:xfrm>
            <a:off x="1243013" y="605155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836" name="Line 1572"/>
          <p:cNvSpPr>
            <a:spLocks noChangeShapeType="1"/>
          </p:cNvSpPr>
          <p:nvPr/>
        </p:nvSpPr>
        <p:spPr bwMode="auto">
          <a:xfrm>
            <a:off x="1243013" y="605155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838" name="Line 1574"/>
          <p:cNvSpPr>
            <a:spLocks noChangeShapeType="1"/>
          </p:cNvSpPr>
          <p:nvPr/>
        </p:nvSpPr>
        <p:spPr bwMode="auto">
          <a:xfrm>
            <a:off x="1233488" y="605790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839" name="Line 1575"/>
          <p:cNvSpPr>
            <a:spLocks noChangeShapeType="1"/>
          </p:cNvSpPr>
          <p:nvPr/>
        </p:nvSpPr>
        <p:spPr bwMode="auto">
          <a:xfrm>
            <a:off x="1233488" y="605790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862" name="Line 1598"/>
          <p:cNvSpPr>
            <a:spLocks noChangeShapeType="1"/>
          </p:cNvSpPr>
          <p:nvPr/>
        </p:nvSpPr>
        <p:spPr bwMode="auto">
          <a:xfrm>
            <a:off x="4414838" y="6276975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863" name="Line 1599"/>
          <p:cNvSpPr>
            <a:spLocks noChangeShapeType="1"/>
          </p:cNvSpPr>
          <p:nvPr/>
        </p:nvSpPr>
        <p:spPr bwMode="auto">
          <a:xfrm>
            <a:off x="4414838" y="6276975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864" name="Line 1600"/>
          <p:cNvSpPr>
            <a:spLocks noChangeShapeType="1"/>
          </p:cNvSpPr>
          <p:nvPr/>
        </p:nvSpPr>
        <p:spPr bwMode="auto">
          <a:xfrm>
            <a:off x="4402138" y="619125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865" name="Line 1601"/>
          <p:cNvSpPr>
            <a:spLocks noChangeShapeType="1"/>
          </p:cNvSpPr>
          <p:nvPr/>
        </p:nvSpPr>
        <p:spPr bwMode="auto">
          <a:xfrm>
            <a:off x="4402138" y="619125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866" name="Line 1602"/>
          <p:cNvSpPr>
            <a:spLocks noChangeShapeType="1"/>
          </p:cNvSpPr>
          <p:nvPr/>
        </p:nvSpPr>
        <p:spPr bwMode="auto">
          <a:xfrm>
            <a:off x="4389438" y="6124575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867" name="Line 1603"/>
          <p:cNvSpPr>
            <a:spLocks noChangeShapeType="1"/>
          </p:cNvSpPr>
          <p:nvPr/>
        </p:nvSpPr>
        <p:spPr bwMode="auto">
          <a:xfrm>
            <a:off x="4389438" y="6124575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876" name="Line 1612"/>
          <p:cNvSpPr>
            <a:spLocks noChangeShapeType="1"/>
          </p:cNvSpPr>
          <p:nvPr/>
        </p:nvSpPr>
        <p:spPr bwMode="auto">
          <a:xfrm>
            <a:off x="3259138" y="6186488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877" name="Line 1613"/>
          <p:cNvSpPr>
            <a:spLocks noChangeShapeType="1"/>
          </p:cNvSpPr>
          <p:nvPr/>
        </p:nvSpPr>
        <p:spPr bwMode="auto">
          <a:xfrm>
            <a:off x="3259138" y="6186488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880" name="Line 1616"/>
          <p:cNvSpPr>
            <a:spLocks noChangeShapeType="1"/>
          </p:cNvSpPr>
          <p:nvPr/>
        </p:nvSpPr>
        <p:spPr bwMode="auto">
          <a:xfrm>
            <a:off x="3046413" y="6348413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881" name="Line 1617"/>
          <p:cNvSpPr>
            <a:spLocks noChangeShapeType="1"/>
          </p:cNvSpPr>
          <p:nvPr/>
        </p:nvSpPr>
        <p:spPr bwMode="auto">
          <a:xfrm>
            <a:off x="3046413" y="6348413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884" name="Line 1620"/>
          <p:cNvSpPr>
            <a:spLocks noChangeShapeType="1"/>
          </p:cNvSpPr>
          <p:nvPr/>
        </p:nvSpPr>
        <p:spPr bwMode="auto">
          <a:xfrm>
            <a:off x="3033713" y="6262688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885" name="Line 1621"/>
          <p:cNvSpPr>
            <a:spLocks noChangeShapeType="1"/>
          </p:cNvSpPr>
          <p:nvPr/>
        </p:nvSpPr>
        <p:spPr bwMode="auto">
          <a:xfrm>
            <a:off x="3033713" y="6262688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887" name="Line 1623"/>
          <p:cNvSpPr>
            <a:spLocks noChangeShapeType="1"/>
          </p:cNvSpPr>
          <p:nvPr/>
        </p:nvSpPr>
        <p:spPr bwMode="auto">
          <a:xfrm>
            <a:off x="3024188" y="6196013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888" name="Line 1624"/>
          <p:cNvSpPr>
            <a:spLocks noChangeShapeType="1"/>
          </p:cNvSpPr>
          <p:nvPr/>
        </p:nvSpPr>
        <p:spPr bwMode="auto">
          <a:xfrm>
            <a:off x="3024188" y="6196013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890" name="Line 1626"/>
          <p:cNvSpPr>
            <a:spLocks noChangeShapeType="1"/>
          </p:cNvSpPr>
          <p:nvPr/>
        </p:nvSpPr>
        <p:spPr bwMode="auto">
          <a:xfrm>
            <a:off x="3043238" y="6196013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891" name="Line 1627"/>
          <p:cNvSpPr>
            <a:spLocks noChangeShapeType="1"/>
          </p:cNvSpPr>
          <p:nvPr/>
        </p:nvSpPr>
        <p:spPr bwMode="auto">
          <a:xfrm>
            <a:off x="3043238" y="6196013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893" name="Line 1629"/>
          <p:cNvSpPr>
            <a:spLocks noChangeShapeType="1"/>
          </p:cNvSpPr>
          <p:nvPr/>
        </p:nvSpPr>
        <p:spPr bwMode="auto">
          <a:xfrm>
            <a:off x="3033713" y="6202363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894" name="Line 1630"/>
          <p:cNvSpPr>
            <a:spLocks noChangeShapeType="1"/>
          </p:cNvSpPr>
          <p:nvPr/>
        </p:nvSpPr>
        <p:spPr bwMode="auto">
          <a:xfrm>
            <a:off x="3033713" y="6202363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267745" y="398125"/>
            <a:ext cx="25776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217" y="116632"/>
            <a:ext cx="4097056" cy="307279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8570" y="1844824"/>
            <a:ext cx="3460105" cy="461347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749" y="3470917"/>
            <a:ext cx="4845413" cy="322901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604663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95" name="Rectangle 1931"/>
          <p:cNvSpPr>
            <a:spLocks noChangeArrowheads="1"/>
          </p:cNvSpPr>
          <p:nvPr/>
        </p:nvSpPr>
        <p:spPr bwMode="auto">
          <a:xfrm>
            <a:off x="827088" y="4221163"/>
            <a:ext cx="8137400" cy="1897062"/>
          </a:xfrm>
          <a:prstGeom prst="rect">
            <a:avLst/>
          </a:prstGeom>
          <a:solidFill>
            <a:schemeClr val="bg2">
              <a:alpha val="23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169" name="AutoShape 1905"/>
          <p:cNvSpPr>
            <a:spLocks noChangeArrowheads="1"/>
          </p:cNvSpPr>
          <p:nvPr/>
        </p:nvSpPr>
        <p:spPr bwMode="auto">
          <a:xfrm>
            <a:off x="6674643" y="4160043"/>
            <a:ext cx="633413" cy="1152525"/>
          </a:xfrm>
          <a:prstGeom prst="roundRect">
            <a:avLst>
              <a:gd name="adj" fmla="val 0"/>
            </a:avLst>
          </a:prstGeom>
          <a:solidFill>
            <a:schemeClr val="tx1">
              <a:alpha val="34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163" name="AutoShape 1899"/>
          <p:cNvSpPr>
            <a:spLocks noChangeArrowheads="1"/>
          </p:cNvSpPr>
          <p:nvPr/>
        </p:nvSpPr>
        <p:spPr bwMode="auto">
          <a:xfrm>
            <a:off x="6674643" y="1268760"/>
            <a:ext cx="633413" cy="404380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0099FF"/>
              </a:gs>
              <a:gs pos="100000">
                <a:srgbClr val="0033CC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157" name="AutoShape 1893"/>
          <p:cNvSpPr>
            <a:spLocks noChangeArrowheads="1"/>
          </p:cNvSpPr>
          <p:nvPr/>
        </p:nvSpPr>
        <p:spPr bwMode="auto">
          <a:xfrm>
            <a:off x="2109635" y="3717032"/>
            <a:ext cx="633412" cy="1980506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CC00"/>
              </a:gs>
              <a:gs pos="100000">
                <a:srgbClr val="FF9933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165" name="AutoShape 1901"/>
          <p:cNvSpPr>
            <a:spLocks noChangeArrowheads="1"/>
          </p:cNvSpPr>
          <p:nvPr/>
        </p:nvSpPr>
        <p:spPr bwMode="auto">
          <a:xfrm>
            <a:off x="2094707" y="4365104"/>
            <a:ext cx="633412" cy="947464"/>
          </a:xfrm>
          <a:prstGeom prst="roundRect">
            <a:avLst>
              <a:gd name="adj" fmla="val 0"/>
            </a:avLst>
          </a:prstGeom>
          <a:solidFill>
            <a:schemeClr val="tx1">
              <a:alpha val="34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821" name="Line 1557"/>
          <p:cNvSpPr>
            <a:spLocks noChangeShapeType="1"/>
          </p:cNvSpPr>
          <p:nvPr/>
        </p:nvSpPr>
        <p:spPr bwMode="auto">
          <a:xfrm>
            <a:off x="1458913" y="6042025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822" name="Line 1558"/>
          <p:cNvSpPr>
            <a:spLocks noChangeShapeType="1"/>
          </p:cNvSpPr>
          <p:nvPr/>
        </p:nvSpPr>
        <p:spPr bwMode="auto">
          <a:xfrm>
            <a:off x="1458913" y="6042025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825" name="Line 1561"/>
          <p:cNvSpPr>
            <a:spLocks noChangeShapeType="1"/>
          </p:cNvSpPr>
          <p:nvPr/>
        </p:nvSpPr>
        <p:spPr bwMode="auto">
          <a:xfrm>
            <a:off x="1246188" y="620395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826" name="Line 1562"/>
          <p:cNvSpPr>
            <a:spLocks noChangeShapeType="1"/>
          </p:cNvSpPr>
          <p:nvPr/>
        </p:nvSpPr>
        <p:spPr bwMode="auto">
          <a:xfrm>
            <a:off x="1246188" y="620395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829" name="Line 1565"/>
          <p:cNvSpPr>
            <a:spLocks noChangeShapeType="1"/>
          </p:cNvSpPr>
          <p:nvPr/>
        </p:nvSpPr>
        <p:spPr bwMode="auto">
          <a:xfrm>
            <a:off x="1233488" y="6118225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830" name="Line 1566"/>
          <p:cNvSpPr>
            <a:spLocks noChangeShapeType="1"/>
          </p:cNvSpPr>
          <p:nvPr/>
        </p:nvSpPr>
        <p:spPr bwMode="auto">
          <a:xfrm>
            <a:off x="1233488" y="6118225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832" name="Line 1568"/>
          <p:cNvSpPr>
            <a:spLocks noChangeShapeType="1"/>
          </p:cNvSpPr>
          <p:nvPr/>
        </p:nvSpPr>
        <p:spPr bwMode="auto">
          <a:xfrm>
            <a:off x="1223963" y="605155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833" name="Line 1569"/>
          <p:cNvSpPr>
            <a:spLocks noChangeShapeType="1"/>
          </p:cNvSpPr>
          <p:nvPr/>
        </p:nvSpPr>
        <p:spPr bwMode="auto">
          <a:xfrm>
            <a:off x="1223963" y="605155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835" name="Line 1571"/>
          <p:cNvSpPr>
            <a:spLocks noChangeShapeType="1"/>
          </p:cNvSpPr>
          <p:nvPr/>
        </p:nvSpPr>
        <p:spPr bwMode="auto">
          <a:xfrm>
            <a:off x="1243013" y="605155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836" name="Line 1572"/>
          <p:cNvSpPr>
            <a:spLocks noChangeShapeType="1"/>
          </p:cNvSpPr>
          <p:nvPr/>
        </p:nvSpPr>
        <p:spPr bwMode="auto">
          <a:xfrm>
            <a:off x="1243013" y="605155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838" name="Line 1574"/>
          <p:cNvSpPr>
            <a:spLocks noChangeShapeType="1"/>
          </p:cNvSpPr>
          <p:nvPr/>
        </p:nvSpPr>
        <p:spPr bwMode="auto">
          <a:xfrm>
            <a:off x="1233488" y="605790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839" name="Line 1575"/>
          <p:cNvSpPr>
            <a:spLocks noChangeShapeType="1"/>
          </p:cNvSpPr>
          <p:nvPr/>
        </p:nvSpPr>
        <p:spPr bwMode="auto">
          <a:xfrm>
            <a:off x="1233488" y="605790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862" name="Line 1598"/>
          <p:cNvSpPr>
            <a:spLocks noChangeShapeType="1"/>
          </p:cNvSpPr>
          <p:nvPr/>
        </p:nvSpPr>
        <p:spPr bwMode="auto">
          <a:xfrm>
            <a:off x="4414838" y="6276975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863" name="Line 1599"/>
          <p:cNvSpPr>
            <a:spLocks noChangeShapeType="1"/>
          </p:cNvSpPr>
          <p:nvPr/>
        </p:nvSpPr>
        <p:spPr bwMode="auto">
          <a:xfrm>
            <a:off x="4414838" y="6276975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864" name="Line 1600"/>
          <p:cNvSpPr>
            <a:spLocks noChangeShapeType="1"/>
          </p:cNvSpPr>
          <p:nvPr/>
        </p:nvSpPr>
        <p:spPr bwMode="auto">
          <a:xfrm>
            <a:off x="4402138" y="619125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865" name="Line 1601"/>
          <p:cNvSpPr>
            <a:spLocks noChangeShapeType="1"/>
          </p:cNvSpPr>
          <p:nvPr/>
        </p:nvSpPr>
        <p:spPr bwMode="auto">
          <a:xfrm>
            <a:off x="4402138" y="619125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866" name="Line 1602"/>
          <p:cNvSpPr>
            <a:spLocks noChangeShapeType="1"/>
          </p:cNvSpPr>
          <p:nvPr/>
        </p:nvSpPr>
        <p:spPr bwMode="auto">
          <a:xfrm>
            <a:off x="4389438" y="6124575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867" name="Line 1603"/>
          <p:cNvSpPr>
            <a:spLocks noChangeShapeType="1"/>
          </p:cNvSpPr>
          <p:nvPr/>
        </p:nvSpPr>
        <p:spPr bwMode="auto">
          <a:xfrm>
            <a:off x="4389438" y="6124575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876" name="Line 1612"/>
          <p:cNvSpPr>
            <a:spLocks noChangeShapeType="1"/>
          </p:cNvSpPr>
          <p:nvPr/>
        </p:nvSpPr>
        <p:spPr bwMode="auto">
          <a:xfrm>
            <a:off x="3259138" y="6186488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877" name="Line 1613"/>
          <p:cNvSpPr>
            <a:spLocks noChangeShapeType="1"/>
          </p:cNvSpPr>
          <p:nvPr/>
        </p:nvSpPr>
        <p:spPr bwMode="auto">
          <a:xfrm>
            <a:off x="3259138" y="6186488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880" name="Line 1616"/>
          <p:cNvSpPr>
            <a:spLocks noChangeShapeType="1"/>
          </p:cNvSpPr>
          <p:nvPr/>
        </p:nvSpPr>
        <p:spPr bwMode="auto">
          <a:xfrm>
            <a:off x="3046413" y="6348413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881" name="Line 1617"/>
          <p:cNvSpPr>
            <a:spLocks noChangeShapeType="1"/>
          </p:cNvSpPr>
          <p:nvPr/>
        </p:nvSpPr>
        <p:spPr bwMode="auto">
          <a:xfrm>
            <a:off x="3046413" y="6348413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884" name="Line 1620"/>
          <p:cNvSpPr>
            <a:spLocks noChangeShapeType="1"/>
          </p:cNvSpPr>
          <p:nvPr/>
        </p:nvSpPr>
        <p:spPr bwMode="auto">
          <a:xfrm>
            <a:off x="3033713" y="6262688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885" name="Line 1621"/>
          <p:cNvSpPr>
            <a:spLocks noChangeShapeType="1"/>
          </p:cNvSpPr>
          <p:nvPr/>
        </p:nvSpPr>
        <p:spPr bwMode="auto">
          <a:xfrm>
            <a:off x="3033713" y="6262688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887" name="Line 1623"/>
          <p:cNvSpPr>
            <a:spLocks noChangeShapeType="1"/>
          </p:cNvSpPr>
          <p:nvPr/>
        </p:nvSpPr>
        <p:spPr bwMode="auto">
          <a:xfrm>
            <a:off x="3024188" y="6196013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888" name="Line 1624"/>
          <p:cNvSpPr>
            <a:spLocks noChangeShapeType="1"/>
          </p:cNvSpPr>
          <p:nvPr/>
        </p:nvSpPr>
        <p:spPr bwMode="auto">
          <a:xfrm>
            <a:off x="3024188" y="6196013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890" name="Line 1626"/>
          <p:cNvSpPr>
            <a:spLocks noChangeShapeType="1"/>
          </p:cNvSpPr>
          <p:nvPr/>
        </p:nvSpPr>
        <p:spPr bwMode="auto">
          <a:xfrm>
            <a:off x="3043238" y="6196013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891" name="Line 1627"/>
          <p:cNvSpPr>
            <a:spLocks noChangeShapeType="1"/>
          </p:cNvSpPr>
          <p:nvPr/>
        </p:nvSpPr>
        <p:spPr bwMode="auto">
          <a:xfrm>
            <a:off x="3043238" y="6196013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893" name="Line 1629"/>
          <p:cNvSpPr>
            <a:spLocks noChangeShapeType="1"/>
          </p:cNvSpPr>
          <p:nvPr/>
        </p:nvSpPr>
        <p:spPr bwMode="auto">
          <a:xfrm>
            <a:off x="3033713" y="6202363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894" name="Line 1630"/>
          <p:cNvSpPr>
            <a:spLocks noChangeShapeType="1"/>
          </p:cNvSpPr>
          <p:nvPr/>
        </p:nvSpPr>
        <p:spPr bwMode="auto">
          <a:xfrm>
            <a:off x="3033713" y="6202363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3170" name="Group 1906"/>
          <p:cNvGrpSpPr>
            <a:grpSpLocks/>
          </p:cNvGrpSpPr>
          <p:nvPr/>
        </p:nvGrpSpPr>
        <p:grpSpPr bwMode="auto">
          <a:xfrm>
            <a:off x="6574631" y="4926805"/>
            <a:ext cx="820737" cy="825500"/>
            <a:chOff x="4359" y="3142"/>
            <a:chExt cx="517" cy="520"/>
          </a:xfrm>
        </p:grpSpPr>
        <p:sp>
          <p:nvSpPr>
            <p:cNvPr id="13152" name="Rectangle 1888"/>
            <p:cNvSpPr>
              <a:spLocks noChangeArrowheads="1"/>
            </p:cNvSpPr>
            <p:nvPr/>
          </p:nvSpPr>
          <p:spPr bwMode="auto">
            <a:xfrm>
              <a:off x="4422" y="3158"/>
              <a:ext cx="363" cy="2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139" name="Freeform 1875"/>
            <p:cNvSpPr>
              <a:spLocks noEditPoints="1"/>
            </p:cNvSpPr>
            <p:nvPr/>
          </p:nvSpPr>
          <p:spPr bwMode="auto">
            <a:xfrm>
              <a:off x="4359" y="3142"/>
              <a:ext cx="517" cy="520"/>
            </a:xfrm>
            <a:custGeom>
              <a:avLst/>
              <a:gdLst>
                <a:gd name="T0" fmla="*/ 18 w 300"/>
                <a:gd name="T1" fmla="*/ 200 h 302"/>
                <a:gd name="T2" fmla="*/ 298 w 300"/>
                <a:gd name="T3" fmla="*/ 282 h 302"/>
                <a:gd name="T4" fmla="*/ 270 w 300"/>
                <a:gd name="T5" fmla="*/ 150 h 302"/>
                <a:gd name="T6" fmla="*/ 30 w 300"/>
                <a:gd name="T7" fmla="*/ 30 h 302"/>
                <a:gd name="T8" fmla="*/ 32 w 300"/>
                <a:gd name="T9" fmla="*/ 264 h 302"/>
                <a:gd name="T10" fmla="*/ 46 w 300"/>
                <a:gd name="T11" fmla="*/ 264 h 302"/>
                <a:gd name="T12" fmla="*/ 38 w 300"/>
                <a:gd name="T13" fmla="*/ 238 h 302"/>
                <a:gd name="T14" fmla="*/ 64 w 300"/>
                <a:gd name="T15" fmla="*/ 244 h 302"/>
                <a:gd name="T16" fmla="*/ 44 w 300"/>
                <a:gd name="T17" fmla="*/ 212 h 302"/>
                <a:gd name="T18" fmla="*/ 62 w 300"/>
                <a:gd name="T19" fmla="*/ 222 h 302"/>
                <a:gd name="T20" fmla="*/ 56 w 300"/>
                <a:gd name="T21" fmla="*/ 258 h 302"/>
                <a:gd name="T22" fmla="*/ 68 w 300"/>
                <a:gd name="T23" fmla="*/ 268 h 302"/>
                <a:gd name="T24" fmla="*/ 68 w 300"/>
                <a:gd name="T25" fmla="*/ 32 h 302"/>
                <a:gd name="T26" fmla="*/ 240 w 300"/>
                <a:gd name="T27" fmla="*/ 142 h 302"/>
                <a:gd name="T28" fmla="*/ 70 w 300"/>
                <a:gd name="T29" fmla="*/ 218 h 302"/>
                <a:gd name="T30" fmla="*/ 82 w 300"/>
                <a:gd name="T31" fmla="*/ 218 h 302"/>
                <a:gd name="T32" fmla="*/ 72 w 300"/>
                <a:gd name="T33" fmla="*/ 238 h 302"/>
                <a:gd name="T34" fmla="*/ 86 w 300"/>
                <a:gd name="T35" fmla="*/ 242 h 302"/>
                <a:gd name="T36" fmla="*/ 76 w 300"/>
                <a:gd name="T37" fmla="*/ 260 h 302"/>
                <a:gd name="T38" fmla="*/ 90 w 300"/>
                <a:gd name="T39" fmla="*/ 268 h 302"/>
                <a:gd name="T40" fmla="*/ 94 w 300"/>
                <a:gd name="T41" fmla="*/ 210 h 302"/>
                <a:gd name="T42" fmla="*/ 102 w 300"/>
                <a:gd name="T43" fmla="*/ 222 h 302"/>
                <a:gd name="T44" fmla="*/ 98 w 300"/>
                <a:gd name="T45" fmla="*/ 234 h 302"/>
                <a:gd name="T46" fmla="*/ 104 w 300"/>
                <a:gd name="T47" fmla="*/ 248 h 302"/>
                <a:gd name="T48" fmla="*/ 98 w 300"/>
                <a:gd name="T49" fmla="*/ 234 h 302"/>
                <a:gd name="T50" fmla="*/ 126 w 300"/>
                <a:gd name="T51" fmla="*/ 272 h 302"/>
                <a:gd name="T52" fmla="*/ 200 w 300"/>
                <a:gd name="T53" fmla="*/ 258 h 302"/>
                <a:gd name="T54" fmla="*/ 110 w 300"/>
                <a:gd name="T55" fmla="*/ 214 h 302"/>
                <a:gd name="T56" fmla="*/ 122 w 300"/>
                <a:gd name="T57" fmla="*/ 222 h 302"/>
                <a:gd name="T58" fmla="*/ 118 w 300"/>
                <a:gd name="T59" fmla="*/ 234 h 302"/>
                <a:gd name="T60" fmla="*/ 124 w 300"/>
                <a:gd name="T61" fmla="*/ 248 h 302"/>
                <a:gd name="T62" fmla="*/ 134 w 300"/>
                <a:gd name="T63" fmla="*/ 210 h 302"/>
                <a:gd name="T64" fmla="*/ 142 w 300"/>
                <a:gd name="T65" fmla="*/ 222 h 302"/>
                <a:gd name="T66" fmla="*/ 136 w 300"/>
                <a:gd name="T67" fmla="*/ 238 h 302"/>
                <a:gd name="T68" fmla="*/ 150 w 300"/>
                <a:gd name="T69" fmla="*/ 244 h 302"/>
                <a:gd name="T70" fmla="*/ 154 w 300"/>
                <a:gd name="T71" fmla="*/ 210 h 302"/>
                <a:gd name="T72" fmla="*/ 160 w 300"/>
                <a:gd name="T73" fmla="*/ 226 h 302"/>
                <a:gd name="T74" fmla="*/ 154 w 300"/>
                <a:gd name="T75" fmla="*/ 210 h 302"/>
                <a:gd name="T76" fmla="*/ 168 w 300"/>
                <a:gd name="T77" fmla="*/ 248 h 302"/>
                <a:gd name="T78" fmla="*/ 172 w 300"/>
                <a:gd name="T79" fmla="*/ 210 h 302"/>
                <a:gd name="T80" fmla="*/ 180 w 300"/>
                <a:gd name="T81" fmla="*/ 226 h 302"/>
                <a:gd name="T82" fmla="*/ 182 w 300"/>
                <a:gd name="T83" fmla="*/ 234 h 302"/>
                <a:gd name="T84" fmla="*/ 190 w 300"/>
                <a:gd name="T85" fmla="*/ 248 h 302"/>
                <a:gd name="T86" fmla="*/ 182 w 300"/>
                <a:gd name="T87" fmla="*/ 234 h 302"/>
                <a:gd name="T88" fmla="*/ 198 w 300"/>
                <a:gd name="T89" fmla="*/ 226 h 302"/>
                <a:gd name="T90" fmla="*/ 192 w 300"/>
                <a:gd name="T91" fmla="*/ 210 h 302"/>
                <a:gd name="T92" fmla="*/ 208 w 300"/>
                <a:gd name="T93" fmla="*/ 248 h 302"/>
                <a:gd name="T94" fmla="*/ 206 w 300"/>
                <a:gd name="T95" fmla="*/ 234 h 302"/>
                <a:gd name="T96" fmla="*/ 214 w 300"/>
                <a:gd name="T97" fmla="*/ 272 h 302"/>
                <a:gd name="T98" fmla="*/ 220 w 300"/>
                <a:gd name="T99" fmla="*/ 256 h 302"/>
                <a:gd name="T100" fmla="*/ 212 w 300"/>
                <a:gd name="T101" fmla="*/ 226 h 302"/>
                <a:gd name="T102" fmla="*/ 222 w 300"/>
                <a:gd name="T103" fmla="*/ 212 h 302"/>
                <a:gd name="T104" fmla="*/ 222 w 300"/>
                <a:gd name="T105" fmla="*/ 248 h 302"/>
                <a:gd name="T106" fmla="*/ 232 w 300"/>
                <a:gd name="T107" fmla="*/ 234 h 302"/>
                <a:gd name="T108" fmla="*/ 232 w 300"/>
                <a:gd name="T109" fmla="*/ 222 h 302"/>
                <a:gd name="T110" fmla="*/ 256 w 300"/>
                <a:gd name="T111" fmla="*/ 214 h 302"/>
                <a:gd name="T112" fmla="*/ 232 w 300"/>
                <a:gd name="T113" fmla="*/ 268 h 302"/>
                <a:gd name="T114" fmla="*/ 246 w 300"/>
                <a:gd name="T115" fmla="*/ 260 h 302"/>
                <a:gd name="T116" fmla="*/ 242 w 300"/>
                <a:gd name="T117" fmla="*/ 242 h 302"/>
                <a:gd name="T118" fmla="*/ 262 w 300"/>
                <a:gd name="T119" fmla="*/ 242 h 302"/>
                <a:gd name="T120" fmla="*/ 252 w 300"/>
                <a:gd name="T121" fmla="*/ 260 h 302"/>
                <a:gd name="T122" fmla="*/ 270 w 300"/>
                <a:gd name="T123" fmla="*/ 268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00" h="302">
                  <a:moveTo>
                    <a:pt x="30" y="302"/>
                  </a:moveTo>
                  <a:lnTo>
                    <a:pt x="30" y="302"/>
                  </a:lnTo>
                  <a:lnTo>
                    <a:pt x="18" y="300"/>
                  </a:lnTo>
                  <a:lnTo>
                    <a:pt x="8" y="292"/>
                  </a:lnTo>
                  <a:lnTo>
                    <a:pt x="8" y="292"/>
                  </a:lnTo>
                  <a:lnTo>
                    <a:pt x="2" y="282"/>
                  </a:lnTo>
                  <a:lnTo>
                    <a:pt x="0" y="272"/>
                  </a:lnTo>
                  <a:lnTo>
                    <a:pt x="0" y="272"/>
                  </a:lnTo>
                  <a:lnTo>
                    <a:pt x="0" y="266"/>
                  </a:lnTo>
                  <a:lnTo>
                    <a:pt x="2" y="260"/>
                  </a:lnTo>
                  <a:lnTo>
                    <a:pt x="16" y="206"/>
                  </a:lnTo>
                  <a:lnTo>
                    <a:pt x="16" y="206"/>
                  </a:lnTo>
                  <a:lnTo>
                    <a:pt x="18" y="200"/>
                  </a:lnTo>
                  <a:lnTo>
                    <a:pt x="18" y="200"/>
                  </a:lnTo>
                  <a:lnTo>
                    <a:pt x="24" y="198"/>
                  </a:lnTo>
                  <a:lnTo>
                    <a:pt x="30" y="196"/>
                  </a:lnTo>
                  <a:lnTo>
                    <a:pt x="270" y="196"/>
                  </a:lnTo>
                  <a:lnTo>
                    <a:pt x="270" y="196"/>
                  </a:lnTo>
                  <a:lnTo>
                    <a:pt x="276" y="198"/>
                  </a:lnTo>
                  <a:lnTo>
                    <a:pt x="280" y="200"/>
                  </a:lnTo>
                  <a:lnTo>
                    <a:pt x="280" y="200"/>
                  </a:lnTo>
                  <a:lnTo>
                    <a:pt x="284" y="206"/>
                  </a:lnTo>
                  <a:lnTo>
                    <a:pt x="298" y="260"/>
                  </a:lnTo>
                  <a:lnTo>
                    <a:pt x="298" y="260"/>
                  </a:lnTo>
                  <a:lnTo>
                    <a:pt x="300" y="266"/>
                  </a:lnTo>
                  <a:lnTo>
                    <a:pt x="300" y="272"/>
                  </a:lnTo>
                  <a:lnTo>
                    <a:pt x="300" y="272"/>
                  </a:lnTo>
                  <a:lnTo>
                    <a:pt x="298" y="282"/>
                  </a:lnTo>
                  <a:lnTo>
                    <a:pt x="292" y="292"/>
                  </a:lnTo>
                  <a:lnTo>
                    <a:pt x="292" y="292"/>
                  </a:lnTo>
                  <a:lnTo>
                    <a:pt x="282" y="300"/>
                  </a:lnTo>
                  <a:lnTo>
                    <a:pt x="270" y="302"/>
                  </a:lnTo>
                  <a:lnTo>
                    <a:pt x="30" y="302"/>
                  </a:lnTo>
                  <a:close/>
                  <a:moveTo>
                    <a:pt x="60" y="0"/>
                  </a:moveTo>
                  <a:lnTo>
                    <a:pt x="240" y="0"/>
                  </a:lnTo>
                  <a:lnTo>
                    <a:pt x="240" y="0"/>
                  </a:lnTo>
                  <a:lnTo>
                    <a:pt x="252" y="2"/>
                  </a:lnTo>
                  <a:lnTo>
                    <a:pt x="262" y="8"/>
                  </a:lnTo>
                  <a:lnTo>
                    <a:pt x="262" y="8"/>
                  </a:lnTo>
                  <a:lnTo>
                    <a:pt x="268" y="18"/>
                  </a:lnTo>
                  <a:lnTo>
                    <a:pt x="270" y="30"/>
                  </a:lnTo>
                  <a:lnTo>
                    <a:pt x="270" y="150"/>
                  </a:lnTo>
                  <a:lnTo>
                    <a:pt x="270" y="150"/>
                  </a:lnTo>
                  <a:lnTo>
                    <a:pt x="268" y="162"/>
                  </a:lnTo>
                  <a:lnTo>
                    <a:pt x="262" y="172"/>
                  </a:lnTo>
                  <a:lnTo>
                    <a:pt x="262" y="172"/>
                  </a:lnTo>
                  <a:lnTo>
                    <a:pt x="252" y="178"/>
                  </a:lnTo>
                  <a:lnTo>
                    <a:pt x="240" y="180"/>
                  </a:lnTo>
                  <a:lnTo>
                    <a:pt x="60" y="180"/>
                  </a:lnTo>
                  <a:lnTo>
                    <a:pt x="60" y="180"/>
                  </a:lnTo>
                  <a:lnTo>
                    <a:pt x="48" y="178"/>
                  </a:lnTo>
                  <a:lnTo>
                    <a:pt x="38" y="172"/>
                  </a:lnTo>
                  <a:lnTo>
                    <a:pt x="38" y="172"/>
                  </a:lnTo>
                  <a:lnTo>
                    <a:pt x="32" y="162"/>
                  </a:lnTo>
                  <a:lnTo>
                    <a:pt x="30" y="150"/>
                  </a:lnTo>
                  <a:lnTo>
                    <a:pt x="30" y="30"/>
                  </a:lnTo>
                  <a:lnTo>
                    <a:pt x="30" y="30"/>
                  </a:lnTo>
                  <a:lnTo>
                    <a:pt x="32" y="18"/>
                  </a:lnTo>
                  <a:lnTo>
                    <a:pt x="38" y="8"/>
                  </a:lnTo>
                  <a:lnTo>
                    <a:pt x="38" y="8"/>
                  </a:lnTo>
                  <a:lnTo>
                    <a:pt x="48" y="2"/>
                  </a:lnTo>
                  <a:lnTo>
                    <a:pt x="60" y="0"/>
                  </a:lnTo>
                  <a:lnTo>
                    <a:pt x="60" y="0"/>
                  </a:lnTo>
                  <a:close/>
                  <a:moveTo>
                    <a:pt x="36" y="256"/>
                  </a:moveTo>
                  <a:lnTo>
                    <a:pt x="36" y="256"/>
                  </a:lnTo>
                  <a:lnTo>
                    <a:pt x="34" y="258"/>
                  </a:lnTo>
                  <a:lnTo>
                    <a:pt x="32" y="260"/>
                  </a:lnTo>
                  <a:lnTo>
                    <a:pt x="32" y="260"/>
                  </a:lnTo>
                  <a:lnTo>
                    <a:pt x="32" y="264"/>
                  </a:lnTo>
                  <a:lnTo>
                    <a:pt x="32" y="264"/>
                  </a:lnTo>
                  <a:lnTo>
                    <a:pt x="30" y="268"/>
                  </a:lnTo>
                  <a:lnTo>
                    <a:pt x="30" y="268"/>
                  </a:lnTo>
                  <a:lnTo>
                    <a:pt x="30" y="270"/>
                  </a:lnTo>
                  <a:lnTo>
                    <a:pt x="32" y="272"/>
                  </a:lnTo>
                  <a:lnTo>
                    <a:pt x="32" y="272"/>
                  </a:lnTo>
                  <a:lnTo>
                    <a:pt x="36" y="272"/>
                  </a:lnTo>
                  <a:lnTo>
                    <a:pt x="36" y="272"/>
                  </a:lnTo>
                  <a:lnTo>
                    <a:pt x="40" y="272"/>
                  </a:lnTo>
                  <a:lnTo>
                    <a:pt x="40" y="272"/>
                  </a:lnTo>
                  <a:lnTo>
                    <a:pt x="44" y="270"/>
                  </a:lnTo>
                  <a:lnTo>
                    <a:pt x="46" y="268"/>
                  </a:lnTo>
                  <a:lnTo>
                    <a:pt x="46" y="268"/>
                  </a:lnTo>
                  <a:lnTo>
                    <a:pt x="46" y="264"/>
                  </a:lnTo>
                  <a:lnTo>
                    <a:pt x="46" y="264"/>
                  </a:lnTo>
                  <a:lnTo>
                    <a:pt x="46" y="260"/>
                  </a:lnTo>
                  <a:lnTo>
                    <a:pt x="46" y="260"/>
                  </a:lnTo>
                  <a:lnTo>
                    <a:pt x="46" y="258"/>
                  </a:lnTo>
                  <a:lnTo>
                    <a:pt x="44" y="256"/>
                  </a:lnTo>
                  <a:lnTo>
                    <a:pt x="44" y="256"/>
                  </a:lnTo>
                  <a:lnTo>
                    <a:pt x="40" y="256"/>
                  </a:lnTo>
                  <a:lnTo>
                    <a:pt x="40" y="256"/>
                  </a:lnTo>
                  <a:lnTo>
                    <a:pt x="36" y="256"/>
                  </a:lnTo>
                  <a:lnTo>
                    <a:pt x="36" y="256"/>
                  </a:lnTo>
                  <a:close/>
                  <a:moveTo>
                    <a:pt x="42" y="234"/>
                  </a:moveTo>
                  <a:lnTo>
                    <a:pt x="42" y="234"/>
                  </a:lnTo>
                  <a:lnTo>
                    <a:pt x="40" y="234"/>
                  </a:lnTo>
                  <a:lnTo>
                    <a:pt x="38" y="238"/>
                  </a:lnTo>
                  <a:lnTo>
                    <a:pt x="38" y="238"/>
                  </a:lnTo>
                  <a:lnTo>
                    <a:pt x="36" y="242"/>
                  </a:lnTo>
                  <a:lnTo>
                    <a:pt x="36" y="242"/>
                  </a:lnTo>
                  <a:lnTo>
                    <a:pt x="36" y="244"/>
                  </a:lnTo>
                  <a:lnTo>
                    <a:pt x="36" y="244"/>
                  </a:lnTo>
                  <a:lnTo>
                    <a:pt x="36" y="248"/>
                  </a:lnTo>
                  <a:lnTo>
                    <a:pt x="38" y="248"/>
                  </a:lnTo>
                  <a:lnTo>
                    <a:pt x="38" y="248"/>
                  </a:lnTo>
                  <a:lnTo>
                    <a:pt x="50" y="248"/>
                  </a:lnTo>
                  <a:lnTo>
                    <a:pt x="50" y="248"/>
                  </a:lnTo>
                  <a:lnTo>
                    <a:pt x="60" y="248"/>
                  </a:lnTo>
                  <a:lnTo>
                    <a:pt x="60" y="248"/>
                  </a:lnTo>
                  <a:lnTo>
                    <a:pt x="62" y="248"/>
                  </a:lnTo>
                  <a:lnTo>
                    <a:pt x="64" y="244"/>
                  </a:lnTo>
                  <a:lnTo>
                    <a:pt x="64" y="244"/>
                  </a:lnTo>
                  <a:lnTo>
                    <a:pt x="64" y="242"/>
                  </a:lnTo>
                  <a:lnTo>
                    <a:pt x="64" y="242"/>
                  </a:lnTo>
                  <a:lnTo>
                    <a:pt x="66" y="238"/>
                  </a:lnTo>
                  <a:lnTo>
                    <a:pt x="66" y="238"/>
                  </a:lnTo>
                  <a:lnTo>
                    <a:pt x="66" y="234"/>
                  </a:lnTo>
                  <a:lnTo>
                    <a:pt x="62" y="234"/>
                  </a:lnTo>
                  <a:lnTo>
                    <a:pt x="62" y="234"/>
                  </a:lnTo>
                  <a:lnTo>
                    <a:pt x="52" y="234"/>
                  </a:lnTo>
                  <a:lnTo>
                    <a:pt x="52" y="234"/>
                  </a:lnTo>
                  <a:lnTo>
                    <a:pt x="42" y="234"/>
                  </a:lnTo>
                  <a:lnTo>
                    <a:pt x="42" y="234"/>
                  </a:lnTo>
                  <a:close/>
                  <a:moveTo>
                    <a:pt x="48" y="210"/>
                  </a:moveTo>
                  <a:lnTo>
                    <a:pt x="48" y="210"/>
                  </a:lnTo>
                  <a:lnTo>
                    <a:pt x="44" y="212"/>
                  </a:lnTo>
                  <a:lnTo>
                    <a:pt x="44" y="214"/>
                  </a:lnTo>
                  <a:lnTo>
                    <a:pt x="44" y="214"/>
                  </a:lnTo>
                  <a:lnTo>
                    <a:pt x="42" y="222"/>
                  </a:lnTo>
                  <a:lnTo>
                    <a:pt x="42" y="222"/>
                  </a:lnTo>
                  <a:lnTo>
                    <a:pt x="42" y="226"/>
                  </a:lnTo>
                  <a:lnTo>
                    <a:pt x="44" y="226"/>
                  </a:lnTo>
                  <a:lnTo>
                    <a:pt x="44" y="226"/>
                  </a:lnTo>
                  <a:lnTo>
                    <a:pt x="50" y="226"/>
                  </a:lnTo>
                  <a:lnTo>
                    <a:pt x="50" y="226"/>
                  </a:lnTo>
                  <a:lnTo>
                    <a:pt x="58" y="226"/>
                  </a:lnTo>
                  <a:lnTo>
                    <a:pt x="58" y="226"/>
                  </a:lnTo>
                  <a:lnTo>
                    <a:pt x="60" y="226"/>
                  </a:lnTo>
                  <a:lnTo>
                    <a:pt x="62" y="222"/>
                  </a:lnTo>
                  <a:lnTo>
                    <a:pt x="62" y="222"/>
                  </a:lnTo>
                  <a:lnTo>
                    <a:pt x="62" y="218"/>
                  </a:lnTo>
                  <a:lnTo>
                    <a:pt x="62" y="218"/>
                  </a:lnTo>
                  <a:lnTo>
                    <a:pt x="64" y="214"/>
                  </a:lnTo>
                  <a:lnTo>
                    <a:pt x="64" y="214"/>
                  </a:lnTo>
                  <a:lnTo>
                    <a:pt x="62" y="212"/>
                  </a:lnTo>
                  <a:lnTo>
                    <a:pt x="60" y="210"/>
                  </a:lnTo>
                  <a:lnTo>
                    <a:pt x="60" y="210"/>
                  </a:lnTo>
                  <a:lnTo>
                    <a:pt x="54" y="210"/>
                  </a:lnTo>
                  <a:lnTo>
                    <a:pt x="54" y="210"/>
                  </a:lnTo>
                  <a:lnTo>
                    <a:pt x="48" y="210"/>
                  </a:lnTo>
                  <a:lnTo>
                    <a:pt x="48" y="210"/>
                  </a:lnTo>
                  <a:close/>
                  <a:moveTo>
                    <a:pt x="58" y="256"/>
                  </a:moveTo>
                  <a:lnTo>
                    <a:pt x="58" y="256"/>
                  </a:lnTo>
                  <a:lnTo>
                    <a:pt x="56" y="258"/>
                  </a:lnTo>
                  <a:lnTo>
                    <a:pt x="54" y="260"/>
                  </a:lnTo>
                  <a:lnTo>
                    <a:pt x="54" y="260"/>
                  </a:lnTo>
                  <a:lnTo>
                    <a:pt x="52" y="268"/>
                  </a:lnTo>
                  <a:lnTo>
                    <a:pt x="52" y="268"/>
                  </a:lnTo>
                  <a:lnTo>
                    <a:pt x="52" y="270"/>
                  </a:lnTo>
                  <a:lnTo>
                    <a:pt x="56" y="272"/>
                  </a:lnTo>
                  <a:lnTo>
                    <a:pt x="56" y="272"/>
                  </a:lnTo>
                  <a:lnTo>
                    <a:pt x="60" y="272"/>
                  </a:lnTo>
                  <a:lnTo>
                    <a:pt x="60" y="272"/>
                  </a:lnTo>
                  <a:lnTo>
                    <a:pt x="64" y="272"/>
                  </a:lnTo>
                  <a:lnTo>
                    <a:pt x="64" y="272"/>
                  </a:lnTo>
                  <a:lnTo>
                    <a:pt x="66" y="270"/>
                  </a:lnTo>
                  <a:lnTo>
                    <a:pt x="68" y="268"/>
                  </a:lnTo>
                  <a:lnTo>
                    <a:pt x="68" y="268"/>
                  </a:lnTo>
                  <a:lnTo>
                    <a:pt x="68" y="264"/>
                  </a:lnTo>
                  <a:lnTo>
                    <a:pt x="68" y="264"/>
                  </a:lnTo>
                  <a:lnTo>
                    <a:pt x="68" y="260"/>
                  </a:lnTo>
                  <a:lnTo>
                    <a:pt x="68" y="260"/>
                  </a:lnTo>
                  <a:lnTo>
                    <a:pt x="68" y="258"/>
                  </a:lnTo>
                  <a:lnTo>
                    <a:pt x="66" y="256"/>
                  </a:lnTo>
                  <a:lnTo>
                    <a:pt x="66" y="256"/>
                  </a:lnTo>
                  <a:lnTo>
                    <a:pt x="62" y="256"/>
                  </a:lnTo>
                  <a:lnTo>
                    <a:pt x="62" y="256"/>
                  </a:lnTo>
                  <a:lnTo>
                    <a:pt x="58" y="256"/>
                  </a:lnTo>
                  <a:lnTo>
                    <a:pt x="58" y="256"/>
                  </a:lnTo>
                  <a:close/>
                  <a:moveTo>
                    <a:pt x="74" y="30"/>
                  </a:moveTo>
                  <a:lnTo>
                    <a:pt x="74" y="30"/>
                  </a:lnTo>
                  <a:lnTo>
                    <a:pt x="68" y="32"/>
                  </a:lnTo>
                  <a:lnTo>
                    <a:pt x="64" y="34"/>
                  </a:lnTo>
                  <a:lnTo>
                    <a:pt x="60" y="38"/>
                  </a:lnTo>
                  <a:lnTo>
                    <a:pt x="60" y="46"/>
                  </a:lnTo>
                  <a:lnTo>
                    <a:pt x="60" y="136"/>
                  </a:lnTo>
                  <a:lnTo>
                    <a:pt x="60" y="136"/>
                  </a:lnTo>
                  <a:lnTo>
                    <a:pt x="60" y="142"/>
                  </a:lnTo>
                  <a:lnTo>
                    <a:pt x="64" y="146"/>
                  </a:lnTo>
                  <a:lnTo>
                    <a:pt x="68" y="150"/>
                  </a:lnTo>
                  <a:lnTo>
                    <a:pt x="74" y="150"/>
                  </a:lnTo>
                  <a:lnTo>
                    <a:pt x="226" y="150"/>
                  </a:lnTo>
                  <a:lnTo>
                    <a:pt x="226" y="150"/>
                  </a:lnTo>
                  <a:lnTo>
                    <a:pt x="232" y="150"/>
                  </a:lnTo>
                  <a:lnTo>
                    <a:pt x="236" y="146"/>
                  </a:lnTo>
                  <a:lnTo>
                    <a:pt x="240" y="142"/>
                  </a:lnTo>
                  <a:lnTo>
                    <a:pt x="240" y="136"/>
                  </a:lnTo>
                  <a:lnTo>
                    <a:pt x="240" y="46"/>
                  </a:lnTo>
                  <a:lnTo>
                    <a:pt x="240" y="46"/>
                  </a:lnTo>
                  <a:lnTo>
                    <a:pt x="240" y="38"/>
                  </a:lnTo>
                  <a:lnTo>
                    <a:pt x="236" y="34"/>
                  </a:lnTo>
                  <a:lnTo>
                    <a:pt x="232" y="32"/>
                  </a:lnTo>
                  <a:lnTo>
                    <a:pt x="226" y="30"/>
                  </a:lnTo>
                  <a:lnTo>
                    <a:pt x="74" y="30"/>
                  </a:lnTo>
                  <a:close/>
                  <a:moveTo>
                    <a:pt x="74" y="210"/>
                  </a:moveTo>
                  <a:lnTo>
                    <a:pt x="74" y="210"/>
                  </a:lnTo>
                  <a:lnTo>
                    <a:pt x="72" y="212"/>
                  </a:lnTo>
                  <a:lnTo>
                    <a:pt x="70" y="214"/>
                  </a:lnTo>
                  <a:lnTo>
                    <a:pt x="70" y="214"/>
                  </a:lnTo>
                  <a:lnTo>
                    <a:pt x="70" y="218"/>
                  </a:lnTo>
                  <a:lnTo>
                    <a:pt x="70" y="218"/>
                  </a:lnTo>
                  <a:lnTo>
                    <a:pt x="68" y="222"/>
                  </a:lnTo>
                  <a:lnTo>
                    <a:pt x="68" y="222"/>
                  </a:lnTo>
                  <a:lnTo>
                    <a:pt x="68" y="226"/>
                  </a:lnTo>
                  <a:lnTo>
                    <a:pt x="72" y="226"/>
                  </a:lnTo>
                  <a:lnTo>
                    <a:pt x="72" y="226"/>
                  </a:lnTo>
                  <a:lnTo>
                    <a:pt x="74" y="226"/>
                  </a:lnTo>
                  <a:lnTo>
                    <a:pt x="74" y="226"/>
                  </a:lnTo>
                  <a:lnTo>
                    <a:pt x="78" y="226"/>
                  </a:lnTo>
                  <a:lnTo>
                    <a:pt x="78" y="226"/>
                  </a:lnTo>
                  <a:lnTo>
                    <a:pt x="80" y="226"/>
                  </a:lnTo>
                  <a:lnTo>
                    <a:pt x="82" y="222"/>
                  </a:lnTo>
                  <a:lnTo>
                    <a:pt x="82" y="222"/>
                  </a:lnTo>
                  <a:lnTo>
                    <a:pt x="82" y="218"/>
                  </a:lnTo>
                  <a:lnTo>
                    <a:pt x="82" y="218"/>
                  </a:lnTo>
                  <a:lnTo>
                    <a:pt x="84" y="214"/>
                  </a:lnTo>
                  <a:lnTo>
                    <a:pt x="84" y="214"/>
                  </a:lnTo>
                  <a:lnTo>
                    <a:pt x="82" y="212"/>
                  </a:lnTo>
                  <a:lnTo>
                    <a:pt x="80" y="210"/>
                  </a:lnTo>
                  <a:lnTo>
                    <a:pt x="80" y="210"/>
                  </a:lnTo>
                  <a:lnTo>
                    <a:pt x="78" y="210"/>
                  </a:lnTo>
                  <a:lnTo>
                    <a:pt x="78" y="210"/>
                  </a:lnTo>
                  <a:lnTo>
                    <a:pt x="74" y="210"/>
                  </a:lnTo>
                  <a:lnTo>
                    <a:pt x="74" y="210"/>
                  </a:lnTo>
                  <a:close/>
                  <a:moveTo>
                    <a:pt x="76" y="234"/>
                  </a:moveTo>
                  <a:lnTo>
                    <a:pt x="76" y="234"/>
                  </a:lnTo>
                  <a:lnTo>
                    <a:pt x="74" y="234"/>
                  </a:lnTo>
                  <a:lnTo>
                    <a:pt x="72" y="238"/>
                  </a:lnTo>
                  <a:lnTo>
                    <a:pt x="72" y="238"/>
                  </a:lnTo>
                  <a:lnTo>
                    <a:pt x="72" y="244"/>
                  </a:lnTo>
                  <a:lnTo>
                    <a:pt x="72" y="244"/>
                  </a:lnTo>
                  <a:lnTo>
                    <a:pt x="72" y="248"/>
                  </a:lnTo>
                  <a:lnTo>
                    <a:pt x="74" y="248"/>
                  </a:lnTo>
                  <a:lnTo>
                    <a:pt x="74" y="248"/>
                  </a:lnTo>
                  <a:lnTo>
                    <a:pt x="78" y="248"/>
                  </a:lnTo>
                  <a:lnTo>
                    <a:pt x="78" y="248"/>
                  </a:lnTo>
                  <a:lnTo>
                    <a:pt x="82" y="248"/>
                  </a:lnTo>
                  <a:lnTo>
                    <a:pt x="82" y="248"/>
                  </a:lnTo>
                  <a:lnTo>
                    <a:pt x="84" y="248"/>
                  </a:lnTo>
                  <a:lnTo>
                    <a:pt x="86" y="244"/>
                  </a:lnTo>
                  <a:lnTo>
                    <a:pt x="86" y="244"/>
                  </a:lnTo>
                  <a:lnTo>
                    <a:pt x="86" y="242"/>
                  </a:lnTo>
                  <a:lnTo>
                    <a:pt x="86" y="242"/>
                  </a:lnTo>
                  <a:lnTo>
                    <a:pt x="86" y="238"/>
                  </a:lnTo>
                  <a:lnTo>
                    <a:pt x="86" y="238"/>
                  </a:lnTo>
                  <a:lnTo>
                    <a:pt x="86" y="234"/>
                  </a:lnTo>
                  <a:lnTo>
                    <a:pt x="84" y="234"/>
                  </a:lnTo>
                  <a:lnTo>
                    <a:pt x="84" y="234"/>
                  </a:lnTo>
                  <a:lnTo>
                    <a:pt x="80" y="234"/>
                  </a:lnTo>
                  <a:lnTo>
                    <a:pt x="80" y="234"/>
                  </a:lnTo>
                  <a:lnTo>
                    <a:pt x="76" y="234"/>
                  </a:lnTo>
                  <a:lnTo>
                    <a:pt x="76" y="234"/>
                  </a:lnTo>
                  <a:close/>
                  <a:moveTo>
                    <a:pt x="80" y="256"/>
                  </a:moveTo>
                  <a:lnTo>
                    <a:pt x="80" y="256"/>
                  </a:lnTo>
                  <a:lnTo>
                    <a:pt x="78" y="258"/>
                  </a:lnTo>
                  <a:lnTo>
                    <a:pt x="76" y="260"/>
                  </a:lnTo>
                  <a:lnTo>
                    <a:pt x="76" y="260"/>
                  </a:lnTo>
                  <a:lnTo>
                    <a:pt x="76" y="264"/>
                  </a:lnTo>
                  <a:lnTo>
                    <a:pt x="76" y="264"/>
                  </a:lnTo>
                  <a:lnTo>
                    <a:pt x="74" y="268"/>
                  </a:lnTo>
                  <a:lnTo>
                    <a:pt x="74" y="268"/>
                  </a:lnTo>
                  <a:lnTo>
                    <a:pt x="76" y="270"/>
                  </a:lnTo>
                  <a:lnTo>
                    <a:pt x="78" y="272"/>
                  </a:lnTo>
                  <a:lnTo>
                    <a:pt x="78" y="272"/>
                  </a:lnTo>
                  <a:lnTo>
                    <a:pt x="82" y="272"/>
                  </a:lnTo>
                  <a:lnTo>
                    <a:pt x="82" y="272"/>
                  </a:lnTo>
                  <a:lnTo>
                    <a:pt x="86" y="272"/>
                  </a:lnTo>
                  <a:lnTo>
                    <a:pt x="86" y="272"/>
                  </a:lnTo>
                  <a:lnTo>
                    <a:pt x="88" y="270"/>
                  </a:lnTo>
                  <a:lnTo>
                    <a:pt x="90" y="268"/>
                  </a:lnTo>
                  <a:lnTo>
                    <a:pt x="90" y="268"/>
                  </a:lnTo>
                  <a:lnTo>
                    <a:pt x="90" y="264"/>
                  </a:lnTo>
                  <a:lnTo>
                    <a:pt x="90" y="264"/>
                  </a:lnTo>
                  <a:lnTo>
                    <a:pt x="90" y="260"/>
                  </a:lnTo>
                  <a:lnTo>
                    <a:pt x="90" y="260"/>
                  </a:lnTo>
                  <a:lnTo>
                    <a:pt x="90" y="258"/>
                  </a:lnTo>
                  <a:lnTo>
                    <a:pt x="88" y="256"/>
                  </a:lnTo>
                  <a:lnTo>
                    <a:pt x="88" y="256"/>
                  </a:lnTo>
                  <a:lnTo>
                    <a:pt x="84" y="256"/>
                  </a:lnTo>
                  <a:lnTo>
                    <a:pt x="84" y="256"/>
                  </a:lnTo>
                  <a:lnTo>
                    <a:pt x="80" y="256"/>
                  </a:lnTo>
                  <a:lnTo>
                    <a:pt x="80" y="256"/>
                  </a:lnTo>
                  <a:close/>
                  <a:moveTo>
                    <a:pt x="94" y="210"/>
                  </a:moveTo>
                  <a:lnTo>
                    <a:pt x="94" y="210"/>
                  </a:lnTo>
                  <a:lnTo>
                    <a:pt x="92" y="212"/>
                  </a:lnTo>
                  <a:lnTo>
                    <a:pt x="90" y="214"/>
                  </a:lnTo>
                  <a:lnTo>
                    <a:pt x="90" y="214"/>
                  </a:lnTo>
                  <a:lnTo>
                    <a:pt x="88" y="222"/>
                  </a:lnTo>
                  <a:lnTo>
                    <a:pt x="88" y="222"/>
                  </a:lnTo>
                  <a:lnTo>
                    <a:pt x="90" y="226"/>
                  </a:lnTo>
                  <a:lnTo>
                    <a:pt x="92" y="226"/>
                  </a:lnTo>
                  <a:lnTo>
                    <a:pt x="92" y="226"/>
                  </a:lnTo>
                  <a:lnTo>
                    <a:pt x="94" y="226"/>
                  </a:lnTo>
                  <a:lnTo>
                    <a:pt x="94" y="226"/>
                  </a:lnTo>
                  <a:lnTo>
                    <a:pt x="98" y="226"/>
                  </a:lnTo>
                  <a:lnTo>
                    <a:pt x="98" y="226"/>
                  </a:lnTo>
                  <a:lnTo>
                    <a:pt x="102" y="226"/>
                  </a:lnTo>
                  <a:lnTo>
                    <a:pt x="102" y="222"/>
                  </a:lnTo>
                  <a:lnTo>
                    <a:pt x="102" y="222"/>
                  </a:lnTo>
                  <a:lnTo>
                    <a:pt x="102" y="218"/>
                  </a:lnTo>
                  <a:lnTo>
                    <a:pt x="102" y="218"/>
                  </a:lnTo>
                  <a:lnTo>
                    <a:pt x="104" y="214"/>
                  </a:lnTo>
                  <a:lnTo>
                    <a:pt x="104" y="214"/>
                  </a:lnTo>
                  <a:lnTo>
                    <a:pt x="102" y="212"/>
                  </a:lnTo>
                  <a:lnTo>
                    <a:pt x="100" y="210"/>
                  </a:lnTo>
                  <a:lnTo>
                    <a:pt x="100" y="210"/>
                  </a:lnTo>
                  <a:lnTo>
                    <a:pt x="96" y="210"/>
                  </a:lnTo>
                  <a:lnTo>
                    <a:pt x="96" y="210"/>
                  </a:lnTo>
                  <a:lnTo>
                    <a:pt x="94" y="210"/>
                  </a:lnTo>
                  <a:lnTo>
                    <a:pt x="94" y="210"/>
                  </a:lnTo>
                  <a:close/>
                  <a:moveTo>
                    <a:pt x="98" y="234"/>
                  </a:moveTo>
                  <a:lnTo>
                    <a:pt x="98" y="234"/>
                  </a:lnTo>
                  <a:lnTo>
                    <a:pt x="94" y="234"/>
                  </a:lnTo>
                  <a:lnTo>
                    <a:pt x="94" y="238"/>
                  </a:lnTo>
                  <a:lnTo>
                    <a:pt x="94" y="238"/>
                  </a:lnTo>
                  <a:lnTo>
                    <a:pt x="94" y="242"/>
                  </a:lnTo>
                  <a:lnTo>
                    <a:pt x="94" y="242"/>
                  </a:lnTo>
                  <a:lnTo>
                    <a:pt x="92" y="244"/>
                  </a:lnTo>
                  <a:lnTo>
                    <a:pt x="92" y="244"/>
                  </a:lnTo>
                  <a:lnTo>
                    <a:pt x="94" y="248"/>
                  </a:lnTo>
                  <a:lnTo>
                    <a:pt x="96" y="248"/>
                  </a:lnTo>
                  <a:lnTo>
                    <a:pt x="96" y="248"/>
                  </a:lnTo>
                  <a:lnTo>
                    <a:pt x="100" y="248"/>
                  </a:lnTo>
                  <a:lnTo>
                    <a:pt x="100" y="248"/>
                  </a:lnTo>
                  <a:lnTo>
                    <a:pt x="104" y="248"/>
                  </a:lnTo>
                  <a:lnTo>
                    <a:pt x="104" y="248"/>
                  </a:lnTo>
                  <a:lnTo>
                    <a:pt x="106" y="248"/>
                  </a:lnTo>
                  <a:lnTo>
                    <a:pt x="108" y="244"/>
                  </a:lnTo>
                  <a:lnTo>
                    <a:pt x="108" y="244"/>
                  </a:lnTo>
                  <a:lnTo>
                    <a:pt x="108" y="242"/>
                  </a:lnTo>
                  <a:lnTo>
                    <a:pt x="108" y="242"/>
                  </a:lnTo>
                  <a:lnTo>
                    <a:pt x="108" y="238"/>
                  </a:lnTo>
                  <a:lnTo>
                    <a:pt x="108" y="238"/>
                  </a:lnTo>
                  <a:lnTo>
                    <a:pt x="108" y="234"/>
                  </a:lnTo>
                  <a:lnTo>
                    <a:pt x="104" y="234"/>
                  </a:lnTo>
                  <a:lnTo>
                    <a:pt x="104" y="234"/>
                  </a:lnTo>
                  <a:lnTo>
                    <a:pt x="102" y="234"/>
                  </a:lnTo>
                  <a:lnTo>
                    <a:pt x="102" y="234"/>
                  </a:lnTo>
                  <a:lnTo>
                    <a:pt x="98" y="234"/>
                  </a:lnTo>
                  <a:lnTo>
                    <a:pt x="98" y="234"/>
                  </a:lnTo>
                  <a:close/>
                  <a:moveTo>
                    <a:pt x="102" y="256"/>
                  </a:moveTo>
                  <a:lnTo>
                    <a:pt x="102" y="256"/>
                  </a:lnTo>
                  <a:lnTo>
                    <a:pt x="100" y="258"/>
                  </a:lnTo>
                  <a:lnTo>
                    <a:pt x="98" y="260"/>
                  </a:lnTo>
                  <a:lnTo>
                    <a:pt x="98" y="260"/>
                  </a:lnTo>
                  <a:lnTo>
                    <a:pt x="98" y="264"/>
                  </a:lnTo>
                  <a:lnTo>
                    <a:pt x="98" y="264"/>
                  </a:lnTo>
                  <a:lnTo>
                    <a:pt x="98" y="268"/>
                  </a:lnTo>
                  <a:lnTo>
                    <a:pt x="98" y="268"/>
                  </a:lnTo>
                  <a:lnTo>
                    <a:pt x="98" y="270"/>
                  </a:lnTo>
                  <a:lnTo>
                    <a:pt x="100" y="272"/>
                  </a:lnTo>
                  <a:lnTo>
                    <a:pt x="100" y="272"/>
                  </a:lnTo>
                  <a:lnTo>
                    <a:pt x="126" y="272"/>
                  </a:lnTo>
                  <a:lnTo>
                    <a:pt x="126" y="272"/>
                  </a:lnTo>
                  <a:lnTo>
                    <a:pt x="150" y="272"/>
                  </a:lnTo>
                  <a:lnTo>
                    <a:pt x="150" y="272"/>
                  </a:lnTo>
                  <a:lnTo>
                    <a:pt x="174" y="272"/>
                  </a:lnTo>
                  <a:lnTo>
                    <a:pt x="174" y="272"/>
                  </a:lnTo>
                  <a:lnTo>
                    <a:pt x="198" y="272"/>
                  </a:lnTo>
                  <a:lnTo>
                    <a:pt x="198" y="272"/>
                  </a:lnTo>
                  <a:lnTo>
                    <a:pt x="202" y="270"/>
                  </a:lnTo>
                  <a:lnTo>
                    <a:pt x="202" y="268"/>
                  </a:lnTo>
                  <a:lnTo>
                    <a:pt x="202" y="268"/>
                  </a:lnTo>
                  <a:lnTo>
                    <a:pt x="202" y="264"/>
                  </a:lnTo>
                  <a:lnTo>
                    <a:pt x="202" y="264"/>
                  </a:lnTo>
                  <a:lnTo>
                    <a:pt x="202" y="260"/>
                  </a:lnTo>
                  <a:lnTo>
                    <a:pt x="202" y="260"/>
                  </a:lnTo>
                  <a:lnTo>
                    <a:pt x="200" y="258"/>
                  </a:lnTo>
                  <a:lnTo>
                    <a:pt x="198" y="256"/>
                  </a:lnTo>
                  <a:lnTo>
                    <a:pt x="198" y="256"/>
                  </a:lnTo>
                  <a:lnTo>
                    <a:pt x="174" y="256"/>
                  </a:lnTo>
                  <a:lnTo>
                    <a:pt x="174" y="256"/>
                  </a:lnTo>
                  <a:lnTo>
                    <a:pt x="150" y="256"/>
                  </a:lnTo>
                  <a:lnTo>
                    <a:pt x="150" y="256"/>
                  </a:lnTo>
                  <a:lnTo>
                    <a:pt x="126" y="256"/>
                  </a:lnTo>
                  <a:lnTo>
                    <a:pt x="126" y="256"/>
                  </a:lnTo>
                  <a:lnTo>
                    <a:pt x="102" y="256"/>
                  </a:lnTo>
                  <a:lnTo>
                    <a:pt x="102" y="256"/>
                  </a:lnTo>
                  <a:close/>
                  <a:moveTo>
                    <a:pt x="114" y="210"/>
                  </a:moveTo>
                  <a:lnTo>
                    <a:pt x="114" y="210"/>
                  </a:lnTo>
                  <a:lnTo>
                    <a:pt x="110" y="212"/>
                  </a:lnTo>
                  <a:lnTo>
                    <a:pt x="110" y="214"/>
                  </a:lnTo>
                  <a:lnTo>
                    <a:pt x="110" y="214"/>
                  </a:lnTo>
                  <a:lnTo>
                    <a:pt x="110" y="218"/>
                  </a:lnTo>
                  <a:lnTo>
                    <a:pt x="110" y="218"/>
                  </a:lnTo>
                  <a:lnTo>
                    <a:pt x="110" y="222"/>
                  </a:lnTo>
                  <a:lnTo>
                    <a:pt x="110" y="222"/>
                  </a:lnTo>
                  <a:lnTo>
                    <a:pt x="110" y="226"/>
                  </a:lnTo>
                  <a:lnTo>
                    <a:pt x="112" y="226"/>
                  </a:lnTo>
                  <a:lnTo>
                    <a:pt x="112" y="226"/>
                  </a:lnTo>
                  <a:lnTo>
                    <a:pt x="116" y="226"/>
                  </a:lnTo>
                  <a:lnTo>
                    <a:pt x="116" y="226"/>
                  </a:lnTo>
                  <a:lnTo>
                    <a:pt x="120" y="226"/>
                  </a:lnTo>
                  <a:lnTo>
                    <a:pt x="120" y="226"/>
                  </a:lnTo>
                  <a:lnTo>
                    <a:pt x="122" y="226"/>
                  </a:lnTo>
                  <a:lnTo>
                    <a:pt x="122" y="222"/>
                  </a:lnTo>
                  <a:lnTo>
                    <a:pt x="122" y="222"/>
                  </a:lnTo>
                  <a:lnTo>
                    <a:pt x="122" y="218"/>
                  </a:lnTo>
                  <a:lnTo>
                    <a:pt x="122" y="218"/>
                  </a:lnTo>
                  <a:lnTo>
                    <a:pt x="124" y="214"/>
                  </a:lnTo>
                  <a:lnTo>
                    <a:pt x="124" y="214"/>
                  </a:lnTo>
                  <a:lnTo>
                    <a:pt x="122" y="212"/>
                  </a:lnTo>
                  <a:lnTo>
                    <a:pt x="120" y="210"/>
                  </a:lnTo>
                  <a:lnTo>
                    <a:pt x="120" y="210"/>
                  </a:lnTo>
                  <a:lnTo>
                    <a:pt x="116" y="210"/>
                  </a:lnTo>
                  <a:lnTo>
                    <a:pt x="116" y="210"/>
                  </a:lnTo>
                  <a:lnTo>
                    <a:pt x="114" y="210"/>
                  </a:lnTo>
                  <a:lnTo>
                    <a:pt x="114" y="210"/>
                  </a:lnTo>
                  <a:close/>
                  <a:moveTo>
                    <a:pt x="118" y="234"/>
                  </a:moveTo>
                  <a:lnTo>
                    <a:pt x="118" y="234"/>
                  </a:lnTo>
                  <a:lnTo>
                    <a:pt x="116" y="234"/>
                  </a:lnTo>
                  <a:lnTo>
                    <a:pt x="114" y="238"/>
                  </a:lnTo>
                  <a:lnTo>
                    <a:pt x="114" y="238"/>
                  </a:lnTo>
                  <a:lnTo>
                    <a:pt x="114" y="242"/>
                  </a:lnTo>
                  <a:lnTo>
                    <a:pt x="114" y="242"/>
                  </a:lnTo>
                  <a:lnTo>
                    <a:pt x="114" y="244"/>
                  </a:lnTo>
                  <a:lnTo>
                    <a:pt x="114" y="244"/>
                  </a:lnTo>
                  <a:lnTo>
                    <a:pt x="114" y="248"/>
                  </a:lnTo>
                  <a:lnTo>
                    <a:pt x="118" y="248"/>
                  </a:lnTo>
                  <a:lnTo>
                    <a:pt x="118" y="248"/>
                  </a:lnTo>
                  <a:lnTo>
                    <a:pt x="120" y="248"/>
                  </a:lnTo>
                  <a:lnTo>
                    <a:pt x="120" y="248"/>
                  </a:lnTo>
                  <a:lnTo>
                    <a:pt x="124" y="248"/>
                  </a:lnTo>
                  <a:lnTo>
                    <a:pt x="124" y="248"/>
                  </a:lnTo>
                  <a:lnTo>
                    <a:pt x="128" y="248"/>
                  </a:lnTo>
                  <a:lnTo>
                    <a:pt x="128" y="244"/>
                  </a:lnTo>
                  <a:lnTo>
                    <a:pt x="128" y="244"/>
                  </a:lnTo>
                  <a:lnTo>
                    <a:pt x="128" y="238"/>
                  </a:lnTo>
                  <a:lnTo>
                    <a:pt x="128" y="238"/>
                  </a:lnTo>
                  <a:lnTo>
                    <a:pt x="128" y="234"/>
                  </a:lnTo>
                  <a:lnTo>
                    <a:pt x="126" y="234"/>
                  </a:lnTo>
                  <a:lnTo>
                    <a:pt x="126" y="234"/>
                  </a:lnTo>
                  <a:lnTo>
                    <a:pt x="122" y="234"/>
                  </a:lnTo>
                  <a:lnTo>
                    <a:pt x="122" y="234"/>
                  </a:lnTo>
                  <a:lnTo>
                    <a:pt x="118" y="234"/>
                  </a:lnTo>
                  <a:lnTo>
                    <a:pt x="118" y="234"/>
                  </a:lnTo>
                  <a:close/>
                  <a:moveTo>
                    <a:pt x="134" y="210"/>
                  </a:moveTo>
                  <a:lnTo>
                    <a:pt x="134" y="210"/>
                  </a:lnTo>
                  <a:lnTo>
                    <a:pt x="130" y="212"/>
                  </a:lnTo>
                  <a:lnTo>
                    <a:pt x="130" y="214"/>
                  </a:lnTo>
                  <a:lnTo>
                    <a:pt x="130" y="214"/>
                  </a:lnTo>
                  <a:lnTo>
                    <a:pt x="130" y="222"/>
                  </a:lnTo>
                  <a:lnTo>
                    <a:pt x="130" y="222"/>
                  </a:lnTo>
                  <a:lnTo>
                    <a:pt x="130" y="226"/>
                  </a:lnTo>
                  <a:lnTo>
                    <a:pt x="132" y="226"/>
                  </a:lnTo>
                  <a:lnTo>
                    <a:pt x="132" y="226"/>
                  </a:lnTo>
                  <a:lnTo>
                    <a:pt x="136" y="226"/>
                  </a:lnTo>
                  <a:lnTo>
                    <a:pt x="136" y="226"/>
                  </a:lnTo>
                  <a:lnTo>
                    <a:pt x="140" y="226"/>
                  </a:lnTo>
                  <a:lnTo>
                    <a:pt x="140" y="226"/>
                  </a:lnTo>
                  <a:lnTo>
                    <a:pt x="142" y="226"/>
                  </a:lnTo>
                  <a:lnTo>
                    <a:pt x="142" y="222"/>
                  </a:lnTo>
                  <a:lnTo>
                    <a:pt x="142" y="222"/>
                  </a:lnTo>
                  <a:lnTo>
                    <a:pt x="144" y="214"/>
                  </a:lnTo>
                  <a:lnTo>
                    <a:pt x="144" y="214"/>
                  </a:lnTo>
                  <a:lnTo>
                    <a:pt x="142" y="212"/>
                  </a:lnTo>
                  <a:lnTo>
                    <a:pt x="140" y="210"/>
                  </a:lnTo>
                  <a:lnTo>
                    <a:pt x="140" y="210"/>
                  </a:lnTo>
                  <a:lnTo>
                    <a:pt x="136" y="210"/>
                  </a:lnTo>
                  <a:lnTo>
                    <a:pt x="136" y="210"/>
                  </a:lnTo>
                  <a:lnTo>
                    <a:pt x="134" y="210"/>
                  </a:lnTo>
                  <a:lnTo>
                    <a:pt x="134" y="210"/>
                  </a:lnTo>
                  <a:close/>
                  <a:moveTo>
                    <a:pt x="140" y="234"/>
                  </a:moveTo>
                  <a:lnTo>
                    <a:pt x="140" y="234"/>
                  </a:lnTo>
                  <a:lnTo>
                    <a:pt x="136" y="234"/>
                  </a:lnTo>
                  <a:lnTo>
                    <a:pt x="136" y="238"/>
                  </a:lnTo>
                  <a:lnTo>
                    <a:pt x="136" y="238"/>
                  </a:lnTo>
                  <a:lnTo>
                    <a:pt x="136" y="242"/>
                  </a:lnTo>
                  <a:lnTo>
                    <a:pt x="136" y="242"/>
                  </a:lnTo>
                  <a:lnTo>
                    <a:pt x="136" y="244"/>
                  </a:lnTo>
                  <a:lnTo>
                    <a:pt x="136" y="244"/>
                  </a:lnTo>
                  <a:lnTo>
                    <a:pt x="136" y="248"/>
                  </a:lnTo>
                  <a:lnTo>
                    <a:pt x="138" y="248"/>
                  </a:lnTo>
                  <a:lnTo>
                    <a:pt x="138" y="248"/>
                  </a:lnTo>
                  <a:lnTo>
                    <a:pt x="142" y="248"/>
                  </a:lnTo>
                  <a:lnTo>
                    <a:pt x="142" y="248"/>
                  </a:lnTo>
                  <a:lnTo>
                    <a:pt x="146" y="248"/>
                  </a:lnTo>
                  <a:lnTo>
                    <a:pt x="146" y="248"/>
                  </a:lnTo>
                  <a:lnTo>
                    <a:pt x="148" y="248"/>
                  </a:lnTo>
                  <a:lnTo>
                    <a:pt x="150" y="244"/>
                  </a:lnTo>
                  <a:lnTo>
                    <a:pt x="150" y="244"/>
                  </a:lnTo>
                  <a:lnTo>
                    <a:pt x="150" y="242"/>
                  </a:lnTo>
                  <a:lnTo>
                    <a:pt x="150" y="242"/>
                  </a:lnTo>
                  <a:lnTo>
                    <a:pt x="150" y="238"/>
                  </a:lnTo>
                  <a:lnTo>
                    <a:pt x="150" y="238"/>
                  </a:lnTo>
                  <a:lnTo>
                    <a:pt x="148" y="234"/>
                  </a:lnTo>
                  <a:lnTo>
                    <a:pt x="146" y="234"/>
                  </a:lnTo>
                  <a:lnTo>
                    <a:pt x="146" y="234"/>
                  </a:lnTo>
                  <a:lnTo>
                    <a:pt x="142" y="234"/>
                  </a:lnTo>
                  <a:lnTo>
                    <a:pt x="142" y="234"/>
                  </a:lnTo>
                  <a:lnTo>
                    <a:pt x="140" y="234"/>
                  </a:lnTo>
                  <a:lnTo>
                    <a:pt x="140" y="234"/>
                  </a:lnTo>
                  <a:close/>
                  <a:moveTo>
                    <a:pt x="154" y="210"/>
                  </a:moveTo>
                  <a:lnTo>
                    <a:pt x="154" y="210"/>
                  </a:lnTo>
                  <a:lnTo>
                    <a:pt x="150" y="212"/>
                  </a:lnTo>
                  <a:lnTo>
                    <a:pt x="150" y="214"/>
                  </a:lnTo>
                  <a:lnTo>
                    <a:pt x="150" y="214"/>
                  </a:lnTo>
                  <a:lnTo>
                    <a:pt x="150" y="218"/>
                  </a:lnTo>
                  <a:lnTo>
                    <a:pt x="150" y="218"/>
                  </a:lnTo>
                  <a:lnTo>
                    <a:pt x="150" y="222"/>
                  </a:lnTo>
                  <a:lnTo>
                    <a:pt x="150" y="222"/>
                  </a:lnTo>
                  <a:lnTo>
                    <a:pt x="150" y="226"/>
                  </a:lnTo>
                  <a:lnTo>
                    <a:pt x="154" y="226"/>
                  </a:lnTo>
                  <a:lnTo>
                    <a:pt x="154" y="226"/>
                  </a:lnTo>
                  <a:lnTo>
                    <a:pt x="156" y="226"/>
                  </a:lnTo>
                  <a:lnTo>
                    <a:pt x="156" y="226"/>
                  </a:lnTo>
                  <a:lnTo>
                    <a:pt x="160" y="226"/>
                  </a:lnTo>
                  <a:lnTo>
                    <a:pt x="160" y="226"/>
                  </a:lnTo>
                  <a:lnTo>
                    <a:pt x="162" y="226"/>
                  </a:lnTo>
                  <a:lnTo>
                    <a:pt x="164" y="222"/>
                  </a:lnTo>
                  <a:lnTo>
                    <a:pt x="164" y="222"/>
                  </a:lnTo>
                  <a:lnTo>
                    <a:pt x="164" y="218"/>
                  </a:lnTo>
                  <a:lnTo>
                    <a:pt x="164" y="218"/>
                  </a:lnTo>
                  <a:lnTo>
                    <a:pt x="164" y="214"/>
                  </a:lnTo>
                  <a:lnTo>
                    <a:pt x="164" y="214"/>
                  </a:lnTo>
                  <a:lnTo>
                    <a:pt x="162" y="212"/>
                  </a:lnTo>
                  <a:lnTo>
                    <a:pt x="160" y="210"/>
                  </a:lnTo>
                  <a:lnTo>
                    <a:pt x="160" y="210"/>
                  </a:lnTo>
                  <a:lnTo>
                    <a:pt x="156" y="210"/>
                  </a:lnTo>
                  <a:lnTo>
                    <a:pt x="156" y="210"/>
                  </a:lnTo>
                  <a:lnTo>
                    <a:pt x="154" y="210"/>
                  </a:lnTo>
                  <a:lnTo>
                    <a:pt x="154" y="210"/>
                  </a:lnTo>
                  <a:close/>
                  <a:moveTo>
                    <a:pt x="160" y="234"/>
                  </a:moveTo>
                  <a:lnTo>
                    <a:pt x="160" y="234"/>
                  </a:lnTo>
                  <a:lnTo>
                    <a:pt x="158" y="234"/>
                  </a:lnTo>
                  <a:lnTo>
                    <a:pt x="156" y="238"/>
                  </a:lnTo>
                  <a:lnTo>
                    <a:pt x="156" y="238"/>
                  </a:lnTo>
                  <a:lnTo>
                    <a:pt x="156" y="244"/>
                  </a:lnTo>
                  <a:lnTo>
                    <a:pt x="156" y="244"/>
                  </a:lnTo>
                  <a:lnTo>
                    <a:pt x="158" y="248"/>
                  </a:lnTo>
                  <a:lnTo>
                    <a:pt x="160" y="248"/>
                  </a:lnTo>
                  <a:lnTo>
                    <a:pt x="160" y="248"/>
                  </a:lnTo>
                  <a:lnTo>
                    <a:pt x="164" y="248"/>
                  </a:lnTo>
                  <a:lnTo>
                    <a:pt x="164" y="248"/>
                  </a:lnTo>
                  <a:lnTo>
                    <a:pt x="168" y="248"/>
                  </a:lnTo>
                  <a:lnTo>
                    <a:pt x="168" y="248"/>
                  </a:lnTo>
                  <a:lnTo>
                    <a:pt x="170" y="248"/>
                  </a:lnTo>
                  <a:lnTo>
                    <a:pt x="172" y="244"/>
                  </a:lnTo>
                  <a:lnTo>
                    <a:pt x="172" y="244"/>
                  </a:lnTo>
                  <a:lnTo>
                    <a:pt x="170" y="238"/>
                  </a:lnTo>
                  <a:lnTo>
                    <a:pt x="170" y="238"/>
                  </a:lnTo>
                  <a:lnTo>
                    <a:pt x="170" y="234"/>
                  </a:lnTo>
                  <a:lnTo>
                    <a:pt x="168" y="234"/>
                  </a:lnTo>
                  <a:lnTo>
                    <a:pt x="168" y="234"/>
                  </a:lnTo>
                  <a:lnTo>
                    <a:pt x="164" y="234"/>
                  </a:lnTo>
                  <a:lnTo>
                    <a:pt x="164" y="234"/>
                  </a:lnTo>
                  <a:lnTo>
                    <a:pt x="160" y="234"/>
                  </a:lnTo>
                  <a:lnTo>
                    <a:pt x="160" y="234"/>
                  </a:lnTo>
                  <a:close/>
                  <a:moveTo>
                    <a:pt x="172" y="210"/>
                  </a:moveTo>
                  <a:lnTo>
                    <a:pt x="172" y="210"/>
                  </a:lnTo>
                  <a:lnTo>
                    <a:pt x="170" y="212"/>
                  </a:lnTo>
                  <a:lnTo>
                    <a:pt x="170" y="214"/>
                  </a:lnTo>
                  <a:lnTo>
                    <a:pt x="170" y="214"/>
                  </a:lnTo>
                  <a:lnTo>
                    <a:pt x="170" y="218"/>
                  </a:lnTo>
                  <a:lnTo>
                    <a:pt x="170" y="218"/>
                  </a:lnTo>
                  <a:lnTo>
                    <a:pt x="170" y="222"/>
                  </a:lnTo>
                  <a:lnTo>
                    <a:pt x="170" y="222"/>
                  </a:lnTo>
                  <a:lnTo>
                    <a:pt x="170" y="226"/>
                  </a:lnTo>
                  <a:lnTo>
                    <a:pt x="174" y="226"/>
                  </a:lnTo>
                  <a:lnTo>
                    <a:pt x="174" y="226"/>
                  </a:lnTo>
                  <a:lnTo>
                    <a:pt x="176" y="226"/>
                  </a:lnTo>
                  <a:lnTo>
                    <a:pt x="176" y="226"/>
                  </a:lnTo>
                  <a:lnTo>
                    <a:pt x="180" y="226"/>
                  </a:lnTo>
                  <a:lnTo>
                    <a:pt x="180" y="226"/>
                  </a:lnTo>
                  <a:lnTo>
                    <a:pt x="182" y="226"/>
                  </a:lnTo>
                  <a:lnTo>
                    <a:pt x="184" y="222"/>
                  </a:lnTo>
                  <a:lnTo>
                    <a:pt x="184" y="222"/>
                  </a:lnTo>
                  <a:lnTo>
                    <a:pt x="182" y="214"/>
                  </a:lnTo>
                  <a:lnTo>
                    <a:pt x="182" y="214"/>
                  </a:lnTo>
                  <a:lnTo>
                    <a:pt x="182" y="212"/>
                  </a:lnTo>
                  <a:lnTo>
                    <a:pt x="180" y="210"/>
                  </a:lnTo>
                  <a:lnTo>
                    <a:pt x="180" y="210"/>
                  </a:lnTo>
                  <a:lnTo>
                    <a:pt x="176" y="210"/>
                  </a:lnTo>
                  <a:lnTo>
                    <a:pt x="176" y="210"/>
                  </a:lnTo>
                  <a:lnTo>
                    <a:pt x="172" y="210"/>
                  </a:lnTo>
                  <a:lnTo>
                    <a:pt x="172" y="210"/>
                  </a:lnTo>
                  <a:close/>
                  <a:moveTo>
                    <a:pt x="182" y="234"/>
                  </a:moveTo>
                  <a:lnTo>
                    <a:pt x="182" y="234"/>
                  </a:lnTo>
                  <a:lnTo>
                    <a:pt x="178" y="234"/>
                  </a:lnTo>
                  <a:lnTo>
                    <a:pt x="178" y="238"/>
                  </a:lnTo>
                  <a:lnTo>
                    <a:pt x="178" y="238"/>
                  </a:lnTo>
                  <a:lnTo>
                    <a:pt x="178" y="242"/>
                  </a:lnTo>
                  <a:lnTo>
                    <a:pt x="178" y="242"/>
                  </a:lnTo>
                  <a:lnTo>
                    <a:pt x="178" y="244"/>
                  </a:lnTo>
                  <a:lnTo>
                    <a:pt x="178" y="244"/>
                  </a:lnTo>
                  <a:lnTo>
                    <a:pt x="180" y="248"/>
                  </a:lnTo>
                  <a:lnTo>
                    <a:pt x="182" y="248"/>
                  </a:lnTo>
                  <a:lnTo>
                    <a:pt x="182" y="248"/>
                  </a:lnTo>
                  <a:lnTo>
                    <a:pt x="186" y="248"/>
                  </a:lnTo>
                  <a:lnTo>
                    <a:pt x="186" y="248"/>
                  </a:lnTo>
                  <a:lnTo>
                    <a:pt x="190" y="248"/>
                  </a:lnTo>
                  <a:lnTo>
                    <a:pt x="190" y="248"/>
                  </a:lnTo>
                  <a:lnTo>
                    <a:pt x="192" y="248"/>
                  </a:lnTo>
                  <a:lnTo>
                    <a:pt x="192" y="244"/>
                  </a:lnTo>
                  <a:lnTo>
                    <a:pt x="192" y="244"/>
                  </a:lnTo>
                  <a:lnTo>
                    <a:pt x="192" y="242"/>
                  </a:lnTo>
                  <a:lnTo>
                    <a:pt x="192" y="242"/>
                  </a:lnTo>
                  <a:lnTo>
                    <a:pt x="192" y="238"/>
                  </a:lnTo>
                  <a:lnTo>
                    <a:pt x="192" y="238"/>
                  </a:lnTo>
                  <a:lnTo>
                    <a:pt x="190" y="234"/>
                  </a:lnTo>
                  <a:lnTo>
                    <a:pt x="188" y="234"/>
                  </a:lnTo>
                  <a:lnTo>
                    <a:pt x="188" y="234"/>
                  </a:lnTo>
                  <a:lnTo>
                    <a:pt x="184" y="234"/>
                  </a:lnTo>
                  <a:lnTo>
                    <a:pt x="184" y="234"/>
                  </a:lnTo>
                  <a:lnTo>
                    <a:pt x="182" y="234"/>
                  </a:lnTo>
                  <a:lnTo>
                    <a:pt x="182" y="234"/>
                  </a:lnTo>
                  <a:close/>
                  <a:moveTo>
                    <a:pt x="192" y="210"/>
                  </a:moveTo>
                  <a:lnTo>
                    <a:pt x="192" y="210"/>
                  </a:lnTo>
                  <a:lnTo>
                    <a:pt x="190" y="212"/>
                  </a:lnTo>
                  <a:lnTo>
                    <a:pt x="190" y="214"/>
                  </a:lnTo>
                  <a:lnTo>
                    <a:pt x="190" y="214"/>
                  </a:lnTo>
                  <a:lnTo>
                    <a:pt x="190" y="218"/>
                  </a:lnTo>
                  <a:lnTo>
                    <a:pt x="190" y="218"/>
                  </a:lnTo>
                  <a:lnTo>
                    <a:pt x="190" y="222"/>
                  </a:lnTo>
                  <a:lnTo>
                    <a:pt x="190" y="222"/>
                  </a:lnTo>
                  <a:lnTo>
                    <a:pt x="192" y="226"/>
                  </a:lnTo>
                  <a:lnTo>
                    <a:pt x="194" y="226"/>
                  </a:lnTo>
                  <a:lnTo>
                    <a:pt x="194" y="226"/>
                  </a:lnTo>
                  <a:lnTo>
                    <a:pt x="198" y="226"/>
                  </a:lnTo>
                  <a:lnTo>
                    <a:pt x="198" y="226"/>
                  </a:lnTo>
                  <a:lnTo>
                    <a:pt x="200" y="226"/>
                  </a:lnTo>
                  <a:lnTo>
                    <a:pt x="200" y="226"/>
                  </a:lnTo>
                  <a:lnTo>
                    <a:pt x="204" y="226"/>
                  </a:lnTo>
                  <a:lnTo>
                    <a:pt x="204" y="222"/>
                  </a:lnTo>
                  <a:lnTo>
                    <a:pt x="204" y="222"/>
                  </a:lnTo>
                  <a:lnTo>
                    <a:pt x="204" y="214"/>
                  </a:lnTo>
                  <a:lnTo>
                    <a:pt x="204" y="214"/>
                  </a:lnTo>
                  <a:lnTo>
                    <a:pt x="202" y="212"/>
                  </a:lnTo>
                  <a:lnTo>
                    <a:pt x="200" y="210"/>
                  </a:lnTo>
                  <a:lnTo>
                    <a:pt x="200" y="210"/>
                  </a:lnTo>
                  <a:lnTo>
                    <a:pt x="196" y="210"/>
                  </a:lnTo>
                  <a:lnTo>
                    <a:pt x="196" y="210"/>
                  </a:lnTo>
                  <a:lnTo>
                    <a:pt x="192" y="210"/>
                  </a:lnTo>
                  <a:lnTo>
                    <a:pt x="192" y="210"/>
                  </a:lnTo>
                  <a:close/>
                  <a:moveTo>
                    <a:pt x="202" y="234"/>
                  </a:moveTo>
                  <a:lnTo>
                    <a:pt x="202" y="234"/>
                  </a:lnTo>
                  <a:lnTo>
                    <a:pt x="200" y="234"/>
                  </a:lnTo>
                  <a:lnTo>
                    <a:pt x="198" y="238"/>
                  </a:lnTo>
                  <a:lnTo>
                    <a:pt x="198" y="238"/>
                  </a:lnTo>
                  <a:lnTo>
                    <a:pt x="200" y="242"/>
                  </a:lnTo>
                  <a:lnTo>
                    <a:pt x="200" y="242"/>
                  </a:lnTo>
                  <a:lnTo>
                    <a:pt x="200" y="244"/>
                  </a:lnTo>
                  <a:lnTo>
                    <a:pt x="200" y="244"/>
                  </a:lnTo>
                  <a:lnTo>
                    <a:pt x="200" y="248"/>
                  </a:lnTo>
                  <a:lnTo>
                    <a:pt x="204" y="248"/>
                  </a:lnTo>
                  <a:lnTo>
                    <a:pt x="204" y="248"/>
                  </a:lnTo>
                  <a:lnTo>
                    <a:pt x="208" y="248"/>
                  </a:lnTo>
                  <a:lnTo>
                    <a:pt x="208" y="248"/>
                  </a:lnTo>
                  <a:lnTo>
                    <a:pt x="210" y="248"/>
                  </a:lnTo>
                  <a:lnTo>
                    <a:pt x="210" y="248"/>
                  </a:lnTo>
                  <a:lnTo>
                    <a:pt x="214" y="248"/>
                  </a:lnTo>
                  <a:lnTo>
                    <a:pt x="214" y="244"/>
                  </a:lnTo>
                  <a:lnTo>
                    <a:pt x="214" y="244"/>
                  </a:lnTo>
                  <a:lnTo>
                    <a:pt x="214" y="242"/>
                  </a:lnTo>
                  <a:lnTo>
                    <a:pt x="214" y="242"/>
                  </a:lnTo>
                  <a:lnTo>
                    <a:pt x="212" y="238"/>
                  </a:lnTo>
                  <a:lnTo>
                    <a:pt x="212" y="238"/>
                  </a:lnTo>
                  <a:lnTo>
                    <a:pt x="212" y="234"/>
                  </a:lnTo>
                  <a:lnTo>
                    <a:pt x="208" y="234"/>
                  </a:lnTo>
                  <a:lnTo>
                    <a:pt x="208" y="234"/>
                  </a:lnTo>
                  <a:lnTo>
                    <a:pt x="206" y="234"/>
                  </a:lnTo>
                  <a:lnTo>
                    <a:pt x="206" y="234"/>
                  </a:lnTo>
                  <a:lnTo>
                    <a:pt x="202" y="234"/>
                  </a:lnTo>
                  <a:lnTo>
                    <a:pt x="202" y="234"/>
                  </a:lnTo>
                  <a:close/>
                  <a:moveTo>
                    <a:pt x="212" y="256"/>
                  </a:moveTo>
                  <a:lnTo>
                    <a:pt x="212" y="256"/>
                  </a:lnTo>
                  <a:lnTo>
                    <a:pt x="210" y="258"/>
                  </a:lnTo>
                  <a:lnTo>
                    <a:pt x="208" y="260"/>
                  </a:lnTo>
                  <a:lnTo>
                    <a:pt x="208" y="260"/>
                  </a:lnTo>
                  <a:lnTo>
                    <a:pt x="208" y="264"/>
                  </a:lnTo>
                  <a:lnTo>
                    <a:pt x="208" y="264"/>
                  </a:lnTo>
                  <a:lnTo>
                    <a:pt x="210" y="268"/>
                  </a:lnTo>
                  <a:lnTo>
                    <a:pt x="210" y="268"/>
                  </a:lnTo>
                  <a:lnTo>
                    <a:pt x="210" y="270"/>
                  </a:lnTo>
                  <a:lnTo>
                    <a:pt x="214" y="272"/>
                  </a:lnTo>
                  <a:lnTo>
                    <a:pt x="214" y="272"/>
                  </a:lnTo>
                  <a:lnTo>
                    <a:pt x="218" y="272"/>
                  </a:lnTo>
                  <a:lnTo>
                    <a:pt x="218" y="272"/>
                  </a:lnTo>
                  <a:lnTo>
                    <a:pt x="222" y="272"/>
                  </a:lnTo>
                  <a:lnTo>
                    <a:pt x="222" y="272"/>
                  </a:lnTo>
                  <a:lnTo>
                    <a:pt x="224" y="270"/>
                  </a:lnTo>
                  <a:lnTo>
                    <a:pt x="224" y="268"/>
                  </a:lnTo>
                  <a:lnTo>
                    <a:pt x="224" y="268"/>
                  </a:lnTo>
                  <a:lnTo>
                    <a:pt x="224" y="264"/>
                  </a:lnTo>
                  <a:lnTo>
                    <a:pt x="224" y="264"/>
                  </a:lnTo>
                  <a:lnTo>
                    <a:pt x="224" y="260"/>
                  </a:lnTo>
                  <a:lnTo>
                    <a:pt x="224" y="260"/>
                  </a:lnTo>
                  <a:lnTo>
                    <a:pt x="222" y="258"/>
                  </a:lnTo>
                  <a:lnTo>
                    <a:pt x="220" y="256"/>
                  </a:lnTo>
                  <a:lnTo>
                    <a:pt x="220" y="256"/>
                  </a:lnTo>
                  <a:lnTo>
                    <a:pt x="216" y="256"/>
                  </a:lnTo>
                  <a:lnTo>
                    <a:pt x="216" y="256"/>
                  </a:lnTo>
                  <a:lnTo>
                    <a:pt x="212" y="256"/>
                  </a:lnTo>
                  <a:lnTo>
                    <a:pt x="212" y="256"/>
                  </a:lnTo>
                  <a:close/>
                  <a:moveTo>
                    <a:pt x="212" y="210"/>
                  </a:moveTo>
                  <a:lnTo>
                    <a:pt x="212" y="210"/>
                  </a:lnTo>
                  <a:lnTo>
                    <a:pt x="210" y="212"/>
                  </a:lnTo>
                  <a:lnTo>
                    <a:pt x="210" y="214"/>
                  </a:lnTo>
                  <a:lnTo>
                    <a:pt x="210" y="214"/>
                  </a:lnTo>
                  <a:lnTo>
                    <a:pt x="210" y="218"/>
                  </a:lnTo>
                  <a:lnTo>
                    <a:pt x="210" y="218"/>
                  </a:lnTo>
                  <a:lnTo>
                    <a:pt x="210" y="222"/>
                  </a:lnTo>
                  <a:lnTo>
                    <a:pt x="210" y="222"/>
                  </a:lnTo>
                  <a:lnTo>
                    <a:pt x="212" y="226"/>
                  </a:lnTo>
                  <a:lnTo>
                    <a:pt x="214" y="226"/>
                  </a:lnTo>
                  <a:lnTo>
                    <a:pt x="214" y="226"/>
                  </a:lnTo>
                  <a:lnTo>
                    <a:pt x="218" y="226"/>
                  </a:lnTo>
                  <a:lnTo>
                    <a:pt x="218" y="226"/>
                  </a:lnTo>
                  <a:lnTo>
                    <a:pt x="222" y="226"/>
                  </a:lnTo>
                  <a:lnTo>
                    <a:pt x="222" y="226"/>
                  </a:lnTo>
                  <a:lnTo>
                    <a:pt x="224" y="226"/>
                  </a:lnTo>
                  <a:lnTo>
                    <a:pt x="224" y="222"/>
                  </a:lnTo>
                  <a:lnTo>
                    <a:pt x="224" y="222"/>
                  </a:lnTo>
                  <a:lnTo>
                    <a:pt x="224" y="218"/>
                  </a:lnTo>
                  <a:lnTo>
                    <a:pt x="224" y="218"/>
                  </a:lnTo>
                  <a:lnTo>
                    <a:pt x="222" y="214"/>
                  </a:lnTo>
                  <a:lnTo>
                    <a:pt x="222" y="214"/>
                  </a:lnTo>
                  <a:lnTo>
                    <a:pt x="222" y="212"/>
                  </a:lnTo>
                  <a:lnTo>
                    <a:pt x="218" y="210"/>
                  </a:lnTo>
                  <a:lnTo>
                    <a:pt x="218" y="210"/>
                  </a:lnTo>
                  <a:lnTo>
                    <a:pt x="216" y="210"/>
                  </a:lnTo>
                  <a:lnTo>
                    <a:pt x="216" y="210"/>
                  </a:lnTo>
                  <a:lnTo>
                    <a:pt x="212" y="210"/>
                  </a:lnTo>
                  <a:lnTo>
                    <a:pt x="212" y="210"/>
                  </a:lnTo>
                  <a:close/>
                  <a:moveTo>
                    <a:pt x="222" y="234"/>
                  </a:moveTo>
                  <a:lnTo>
                    <a:pt x="222" y="234"/>
                  </a:lnTo>
                  <a:lnTo>
                    <a:pt x="220" y="234"/>
                  </a:lnTo>
                  <a:lnTo>
                    <a:pt x="220" y="238"/>
                  </a:lnTo>
                  <a:lnTo>
                    <a:pt x="220" y="238"/>
                  </a:lnTo>
                  <a:lnTo>
                    <a:pt x="222" y="244"/>
                  </a:lnTo>
                  <a:lnTo>
                    <a:pt x="222" y="244"/>
                  </a:lnTo>
                  <a:lnTo>
                    <a:pt x="222" y="248"/>
                  </a:lnTo>
                  <a:lnTo>
                    <a:pt x="226" y="248"/>
                  </a:lnTo>
                  <a:lnTo>
                    <a:pt x="226" y="248"/>
                  </a:lnTo>
                  <a:lnTo>
                    <a:pt x="228" y="248"/>
                  </a:lnTo>
                  <a:lnTo>
                    <a:pt x="228" y="248"/>
                  </a:lnTo>
                  <a:lnTo>
                    <a:pt x="232" y="248"/>
                  </a:lnTo>
                  <a:lnTo>
                    <a:pt x="232" y="248"/>
                  </a:lnTo>
                  <a:lnTo>
                    <a:pt x="234" y="248"/>
                  </a:lnTo>
                  <a:lnTo>
                    <a:pt x="236" y="244"/>
                  </a:lnTo>
                  <a:lnTo>
                    <a:pt x="236" y="244"/>
                  </a:lnTo>
                  <a:lnTo>
                    <a:pt x="234" y="242"/>
                  </a:lnTo>
                  <a:lnTo>
                    <a:pt x="234" y="242"/>
                  </a:lnTo>
                  <a:lnTo>
                    <a:pt x="234" y="238"/>
                  </a:lnTo>
                  <a:lnTo>
                    <a:pt x="234" y="238"/>
                  </a:lnTo>
                  <a:lnTo>
                    <a:pt x="232" y="234"/>
                  </a:lnTo>
                  <a:lnTo>
                    <a:pt x="230" y="234"/>
                  </a:lnTo>
                  <a:lnTo>
                    <a:pt x="230" y="234"/>
                  </a:lnTo>
                  <a:lnTo>
                    <a:pt x="226" y="234"/>
                  </a:lnTo>
                  <a:lnTo>
                    <a:pt x="226" y="234"/>
                  </a:lnTo>
                  <a:lnTo>
                    <a:pt x="222" y="234"/>
                  </a:lnTo>
                  <a:lnTo>
                    <a:pt x="222" y="234"/>
                  </a:lnTo>
                  <a:close/>
                  <a:moveTo>
                    <a:pt x="232" y="210"/>
                  </a:moveTo>
                  <a:lnTo>
                    <a:pt x="232" y="210"/>
                  </a:lnTo>
                  <a:lnTo>
                    <a:pt x="230" y="212"/>
                  </a:lnTo>
                  <a:lnTo>
                    <a:pt x="230" y="214"/>
                  </a:lnTo>
                  <a:lnTo>
                    <a:pt x="230" y="214"/>
                  </a:lnTo>
                  <a:lnTo>
                    <a:pt x="230" y="218"/>
                  </a:lnTo>
                  <a:lnTo>
                    <a:pt x="230" y="218"/>
                  </a:lnTo>
                  <a:lnTo>
                    <a:pt x="232" y="222"/>
                  </a:lnTo>
                  <a:lnTo>
                    <a:pt x="232" y="222"/>
                  </a:lnTo>
                  <a:lnTo>
                    <a:pt x="232" y="226"/>
                  </a:lnTo>
                  <a:lnTo>
                    <a:pt x="236" y="226"/>
                  </a:lnTo>
                  <a:lnTo>
                    <a:pt x="236" y="226"/>
                  </a:lnTo>
                  <a:lnTo>
                    <a:pt x="246" y="226"/>
                  </a:lnTo>
                  <a:lnTo>
                    <a:pt x="246" y="226"/>
                  </a:lnTo>
                  <a:lnTo>
                    <a:pt x="256" y="226"/>
                  </a:lnTo>
                  <a:lnTo>
                    <a:pt x="256" y="226"/>
                  </a:lnTo>
                  <a:lnTo>
                    <a:pt x="258" y="226"/>
                  </a:lnTo>
                  <a:lnTo>
                    <a:pt x="258" y="222"/>
                  </a:lnTo>
                  <a:lnTo>
                    <a:pt x="258" y="222"/>
                  </a:lnTo>
                  <a:lnTo>
                    <a:pt x="258" y="218"/>
                  </a:lnTo>
                  <a:lnTo>
                    <a:pt x="258" y="218"/>
                  </a:lnTo>
                  <a:lnTo>
                    <a:pt x="256" y="214"/>
                  </a:lnTo>
                  <a:lnTo>
                    <a:pt x="256" y="214"/>
                  </a:lnTo>
                  <a:lnTo>
                    <a:pt x="254" y="212"/>
                  </a:lnTo>
                  <a:lnTo>
                    <a:pt x="252" y="210"/>
                  </a:lnTo>
                  <a:lnTo>
                    <a:pt x="252" y="210"/>
                  </a:lnTo>
                  <a:lnTo>
                    <a:pt x="242" y="210"/>
                  </a:lnTo>
                  <a:lnTo>
                    <a:pt x="242" y="210"/>
                  </a:lnTo>
                  <a:lnTo>
                    <a:pt x="232" y="210"/>
                  </a:lnTo>
                  <a:lnTo>
                    <a:pt x="232" y="210"/>
                  </a:lnTo>
                  <a:close/>
                  <a:moveTo>
                    <a:pt x="234" y="256"/>
                  </a:moveTo>
                  <a:lnTo>
                    <a:pt x="234" y="256"/>
                  </a:lnTo>
                  <a:lnTo>
                    <a:pt x="232" y="258"/>
                  </a:lnTo>
                  <a:lnTo>
                    <a:pt x="230" y="260"/>
                  </a:lnTo>
                  <a:lnTo>
                    <a:pt x="230" y="260"/>
                  </a:lnTo>
                  <a:lnTo>
                    <a:pt x="232" y="268"/>
                  </a:lnTo>
                  <a:lnTo>
                    <a:pt x="232" y="268"/>
                  </a:lnTo>
                  <a:lnTo>
                    <a:pt x="234" y="270"/>
                  </a:lnTo>
                  <a:lnTo>
                    <a:pt x="236" y="272"/>
                  </a:lnTo>
                  <a:lnTo>
                    <a:pt x="236" y="272"/>
                  </a:lnTo>
                  <a:lnTo>
                    <a:pt x="240" y="272"/>
                  </a:lnTo>
                  <a:lnTo>
                    <a:pt x="240" y="272"/>
                  </a:lnTo>
                  <a:lnTo>
                    <a:pt x="244" y="272"/>
                  </a:lnTo>
                  <a:lnTo>
                    <a:pt x="244" y="272"/>
                  </a:lnTo>
                  <a:lnTo>
                    <a:pt x="246" y="270"/>
                  </a:lnTo>
                  <a:lnTo>
                    <a:pt x="246" y="268"/>
                  </a:lnTo>
                  <a:lnTo>
                    <a:pt x="246" y="268"/>
                  </a:lnTo>
                  <a:lnTo>
                    <a:pt x="246" y="264"/>
                  </a:lnTo>
                  <a:lnTo>
                    <a:pt x="246" y="264"/>
                  </a:lnTo>
                  <a:lnTo>
                    <a:pt x="246" y="260"/>
                  </a:lnTo>
                  <a:lnTo>
                    <a:pt x="246" y="260"/>
                  </a:lnTo>
                  <a:lnTo>
                    <a:pt x="244" y="258"/>
                  </a:lnTo>
                  <a:lnTo>
                    <a:pt x="240" y="256"/>
                  </a:lnTo>
                  <a:lnTo>
                    <a:pt x="240" y="256"/>
                  </a:lnTo>
                  <a:lnTo>
                    <a:pt x="238" y="256"/>
                  </a:lnTo>
                  <a:lnTo>
                    <a:pt x="238" y="256"/>
                  </a:lnTo>
                  <a:lnTo>
                    <a:pt x="234" y="256"/>
                  </a:lnTo>
                  <a:lnTo>
                    <a:pt x="234" y="256"/>
                  </a:lnTo>
                  <a:close/>
                  <a:moveTo>
                    <a:pt x="244" y="234"/>
                  </a:moveTo>
                  <a:lnTo>
                    <a:pt x="244" y="234"/>
                  </a:lnTo>
                  <a:lnTo>
                    <a:pt x="242" y="234"/>
                  </a:lnTo>
                  <a:lnTo>
                    <a:pt x="240" y="238"/>
                  </a:lnTo>
                  <a:lnTo>
                    <a:pt x="240" y="238"/>
                  </a:lnTo>
                  <a:lnTo>
                    <a:pt x="242" y="242"/>
                  </a:lnTo>
                  <a:lnTo>
                    <a:pt x="242" y="242"/>
                  </a:lnTo>
                  <a:lnTo>
                    <a:pt x="242" y="244"/>
                  </a:lnTo>
                  <a:lnTo>
                    <a:pt x="242" y="244"/>
                  </a:lnTo>
                  <a:lnTo>
                    <a:pt x="244" y="248"/>
                  </a:lnTo>
                  <a:lnTo>
                    <a:pt x="246" y="248"/>
                  </a:lnTo>
                  <a:lnTo>
                    <a:pt x="246" y="248"/>
                  </a:lnTo>
                  <a:lnTo>
                    <a:pt x="254" y="248"/>
                  </a:lnTo>
                  <a:lnTo>
                    <a:pt x="254" y="248"/>
                  </a:lnTo>
                  <a:lnTo>
                    <a:pt x="260" y="248"/>
                  </a:lnTo>
                  <a:lnTo>
                    <a:pt x="260" y="248"/>
                  </a:lnTo>
                  <a:lnTo>
                    <a:pt x="264" y="248"/>
                  </a:lnTo>
                  <a:lnTo>
                    <a:pt x="264" y="244"/>
                  </a:lnTo>
                  <a:lnTo>
                    <a:pt x="264" y="244"/>
                  </a:lnTo>
                  <a:lnTo>
                    <a:pt x="262" y="242"/>
                  </a:lnTo>
                  <a:lnTo>
                    <a:pt x="262" y="242"/>
                  </a:lnTo>
                  <a:lnTo>
                    <a:pt x="262" y="238"/>
                  </a:lnTo>
                  <a:lnTo>
                    <a:pt x="262" y="238"/>
                  </a:lnTo>
                  <a:lnTo>
                    <a:pt x="260" y="234"/>
                  </a:lnTo>
                  <a:lnTo>
                    <a:pt x="258" y="234"/>
                  </a:lnTo>
                  <a:lnTo>
                    <a:pt x="258" y="234"/>
                  </a:lnTo>
                  <a:lnTo>
                    <a:pt x="250" y="234"/>
                  </a:lnTo>
                  <a:lnTo>
                    <a:pt x="250" y="234"/>
                  </a:lnTo>
                  <a:lnTo>
                    <a:pt x="244" y="234"/>
                  </a:lnTo>
                  <a:lnTo>
                    <a:pt x="244" y="234"/>
                  </a:lnTo>
                  <a:close/>
                  <a:moveTo>
                    <a:pt x="256" y="256"/>
                  </a:moveTo>
                  <a:lnTo>
                    <a:pt x="256" y="256"/>
                  </a:lnTo>
                  <a:lnTo>
                    <a:pt x="252" y="258"/>
                  </a:lnTo>
                  <a:lnTo>
                    <a:pt x="252" y="260"/>
                  </a:lnTo>
                  <a:lnTo>
                    <a:pt x="252" y="260"/>
                  </a:lnTo>
                  <a:lnTo>
                    <a:pt x="254" y="264"/>
                  </a:lnTo>
                  <a:lnTo>
                    <a:pt x="254" y="264"/>
                  </a:lnTo>
                  <a:lnTo>
                    <a:pt x="254" y="268"/>
                  </a:lnTo>
                  <a:lnTo>
                    <a:pt x="254" y="268"/>
                  </a:lnTo>
                  <a:lnTo>
                    <a:pt x="256" y="270"/>
                  </a:lnTo>
                  <a:lnTo>
                    <a:pt x="260" y="272"/>
                  </a:lnTo>
                  <a:lnTo>
                    <a:pt x="260" y="272"/>
                  </a:lnTo>
                  <a:lnTo>
                    <a:pt x="262" y="272"/>
                  </a:lnTo>
                  <a:lnTo>
                    <a:pt x="262" y="272"/>
                  </a:lnTo>
                  <a:lnTo>
                    <a:pt x="266" y="272"/>
                  </a:lnTo>
                  <a:lnTo>
                    <a:pt x="266" y="272"/>
                  </a:lnTo>
                  <a:lnTo>
                    <a:pt x="270" y="270"/>
                  </a:lnTo>
                  <a:lnTo>
                    <a:pt x="270" y="268"/>
                  </a:lnTo>
                  <a:lnTo>
                    <a:pt x="270" y="268"/>
                  </a:lnTo>
                  <a:lnTo>
                    <a:pt x="268" y="264"/>
                  </a:lnTo>
                  <a:lnTo>
                    <a:pt x="268" y="264"/>
                  </a:lnTo>
                  <a:lnTo>
                    <a:pt x="268" y="260"/>
                  </a:lnTo>
                  <a:lnTo>
                    <a:pt x="268" y="260"/>
                  </a:lnTo>
                  <a:lnTo>
                    <a:pt x="266" y="258"/>
                  </a:lnTo>
                  <a:lnTo>
                    <a:pt x="262" y="256"/>
                  </a:lnTo>
                  <a:lnTo>
                    <a:pt x="262" y="256"/>
                  </a:lnTo>
                  <a:lnTo>
                    <a:pt x="260" y="256"/>
                  </a:lnTo>
                  <a:lnTo>
                    <a:pt x="260" y="256"/>
                  </a:lnTo>
                  <a:lnTo>
                    <a:pt x="256" y="256"/>
                  </a:lnTo>
                  <a:lnTo>
                    <a:pt x="256" y="256"/>
                  </a:lnTo>
                  <a:close/>
                </a:path>
              </a:pathLst>
            </a:custGeom>
            <a:solidFill>
              <a:srgbClr val="00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3173" name="Text Box 1909"/>
          <p:cNvSpPr txBox="1">
            <a:spLocks noChangeArrowheads="1"/>
          </p:cNvSpPr>
          <p:nvPr/>
        </p:nvSpPr>
        <p:spPr bwMode="auto">
          <a:xfrm>
            <a:off x="2041659" y="4588668"/>
            <a:ext cx="78418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ko-KR" sz="2000" dirty="0" smtClean="0">
                <a:solidFill>
                  <a:schemeClr val="bg1"/>
                </a:solidFill>
                <a:latin typeface="Arial Black" pitchFamily="34" charset="0"/>
              </a:rPr>
              <a:t>20%</a:t>
            </a:r>
            <a:endParaRPr lang="en-US" altLang="ko-KR" sz="20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13177" name="Text Box 1913"/>
          <p:cNvSpPr txBox="1">
            <a:spLocks noChangeArrowheads="1"/>
          </p:cNvSpPr>
          <p:nvPr/>
        </p:nvSpPr>
        <p:spPr bwMode="auto">
          <a:xfrm>
            <a:off x="6622256" y="4596605"/>
            <a:ext cx="78418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ko-KR" sz="2000" dirty="0" smtClean="0">
                <a:solidFill>
                  <a:schemeClr val="bg1"/>
                </a:solidFill>
                <a:latin typeface="Arial Black" pitchFamily="34" charset="0"/>
              </a:rPr>
              <a:t>48%</a:t>
            </a:r>
            <a:endParaRPr lang="en-US" altLang="ko-KR" sz="20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13189" name="Line 1925"/>
          <p:cNvSpPr>
            <a:spLocks noChangeShapeType="1"/>
          </p:cNvSpPr>
          <p:nvPr/>
        </p:nvSpPr>
        <p:spPr bwMode="auto">
          <a:xfrm>
            <a:off x="827088" y="6021388"/>
            <a:ext cx="7273925" cy="0"/>
          </a:xfrm>
          <a:prstGeom prst="line">
            <a:avLst/>
          </a:prstGeom>
          <a:noFill/>
          <a:ln w="3492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3197" name="Group 1933"/>
          <p:cNvGrpSpPr>
            <a:grpSpLocks/>
          </p:cNvGrpSpPr>
          <p:nvPr/>
        </p:nvGrpSpPr>
        <p:grpSpPr bwMode="auto">
          <a:xfrm>
            <a:off x="1961523" y="4985543"/>
            <a:ext cx="865187" cy="858837"/>
            <a:chOff x="783" y="3133"/>
            <a:chExt cx="545" cy="541"/>
          </a:xfrm>
        </p:grpSpPr>
        <p:sp>
          <p:nvSpPr>
            <p:cNvPr id="13196" name="Rectangle 1932"/>
            <p:cNvSpPr>
              <a:spLocks noChangeArrowheads="1"/>
            </p:cNvSpPr>
            <p:nvPr/>
          </p:nvSpPr>
          <p:spPr bwMode="auto">
            <a:xfrm>
              <a:off x="884" y="3339"/>
              <a:ext cx="363" cy="31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142" name="Freeform 1878"/>
            <p:cNvSpPr>
              <a:spLocks noEditPoints="1"/>
            </p:cNvSpPr>
            <p:nvPr/>
          </p:nvSpPr>
          <p:spPr bwMode="auto">
            <a:xfrm>
              <a:off x="783" y="3133"/>
              <a:ext cx="545" cy="541"/>
            </a:xfrm>
            <a:custGeom>
              <a:avLst/>
              <a:gdLst>
                <a:gd name="T0" fmla="*/ 105 w 530"/>
                <a:gd name="T1" fmla="*/ 526 h 526"/>
                <a:gd name="T2" fmla="*/ 70 w 530"/>
                <a:gd name="T3" fmla="*/ 512 h 526"/>
                <a:gd name="T4" fmla="*/ 56 w 530"/>
                <a:gd name="T5" fmla="*/ 494 h 526"/>
                <a:gd name="T6" fmla="*/ 53 w 530"/>
                <a:gd name="T7" fmla="*/ 291 h 526"/>
                <a:gd name="T8" fmla="*/ 28 w 530"/>
                <a:gd name="T9" fmla="*/ 291 h 526"/>
                <a:gd name="T10" fmla="*/ 7 w 530"/>
                <a:gd name="T11" fmla="*/ 284 h 526"/>
                <a:gd name="T12" fmla="*/ 0 w 530"/>
                <a:gd name="T13" fmla="*/ 263 h 526"/>
                <a:gd name="T14" fmla="*/ 4 w 530"/>
                <a:gd name="T15" fmla="*/ 252 h 526"/>
                <a:gd name="T16" fmla="*/ 246 w 530"/>
                <a:gd name="T17" fmla="*/ 7 h 526"/>
                <a:gd name="T18" fmla="*/ 256 w 530"/>
                <a:gd name="T19" fmla="*/ 0 h 526"/>
                <a:gd name="T20" fmla="*/ 267 w 530"/>
                <a:gd name="T21" fmla="*/ 0 h 526"/>
                <a:gd name="T22" fmla="*/ 284 w 530"/>
                <a:gd name="T23" fmla="*/ 7 h 526"/>
                <a:gd name="T24" fmla="*/ 372 w 530"/>
                <a:gd name="T25" fmla="*/ 77 h 526"/>
                <a:gd name="T26" fmla="*/ 372 w 530"/>
                <a:gd name="T27" fmla="*/ 67 h 526"/>
                <a:gd name="T28" fmla="*/ 386 w 530"/>
                <a:gd name="T29" fmla="*/ 53 h 526"/>
                <a:gd name="T30" fmla="*/ 425 w 530"/>
                <a:gd name="T31" fmla="*/ 53 h 526"/>
                <a:gd name="T32" fmla="*/ 435 w 530"/>
                <a:gd name="T33" fmla="*/ 53 h 526"/>
                <a:gd name="T34" fmla="*/ 449 w 530"/>
                <a:gd name="T35" fmla="*/ 67 h 526"/>
                <a:gd name="T36" fmla="*/ 449 w 530"/>
                <a:gd name="T37" fmla="*/ 172 h 526"/>
                <a:gd name="T38" fmla="*/ 523 w 530"/>
                <a:gd name="T39" fmla="*/ 245 h 526"/>
                <a:gd name="T40" fmla="*/ 530 w 530"/>
                <a:gd name="T41" fmla="*/ 263 h 526"/>
                <a:gd name="T42" fmla="*/ 530 w 530"/>
                <a:gd name="T43" fmla="*/ 274 h 526"/>
                <a:gd name="T44" fmla="*/ 516 w 530"/>
                <a:gd name="T45" fmla="*/ 288 h 526"/>
                <a:gd name="T46" fmla="*/ 477 w 530"/>
                <a:gd name="T47" fmla="*/ 291 h 526"/>
                <a:gd name="T48" fmla="*/ 477 w 530"/>
                <a:gd name="T49" fmla="*/ 473 h 526"/>
                <a:gd name="T50" fmla="*/ 460 w 530"/>
                <a:gd name="T51" fmla="*/ 512 h 526"/>
                <a:gd name="T52" fmla="*/ 446 w 530"/>
                <a:gd name="T53" fmla="*/ 522 h 526"/>
                <a:gd name="T54" fmla="*/ 425 w 530"/>
                <a:gd name="T55" fmla="*/ 526 h 526"/>
                <a:gd name="T56" fmla="*/ 267 w 530"/>
                <a:gd name="T57" fmla="*/ 526 h 526"/>
                <a:gd name="T58" fmla="*/ 105 w 530"/>
                <a:gd name="T59" fmla="*/ 526 h 526"/>
                <a:gd name="T60" fmla="*/ 214 w 530"/>
                <a:gd name="T61" fmla="*/ 316 h 526"/>
                <a:gd name="T62" fmla="*/ 225 w 530"/>
                <a:gd name="T63" fmla="*/ 319 h 526"/>
                <a:gd name="T64" fmla="*/ 239 w 530"/>
                <a:gd name="T65" fmla="*/ 330 h 526"/>
                <a:gd name="T66" fmla="*/ 239 w 530"/>
                <a:gd name="T67" fmla="*/ 473 h 526"/>
                <a:gd name="T68" fmla="*/ 397 w 530"/>
                <a:gd name="T69" fmla="*/ 473 h 526"/>
                <a:gd name="T70" fmla="*/ 418 w 530"/>
                <a:gd name="T71" fmla="*/ 470 h 526"/>
                <a:gd name="T72" fmla="*/ 425 w 530"/>
                <a:gd name="T73" fmla="*/ 449 h 526"/>
                <a:gd name="T74" fmla="*/ 425 w 530"/>
                <a:gd name="T75" fmla="*/ 291 h 526"/>
                <a:gd name="T76" fmla="*/ 418 w 530"/>
                <a:gd name="T77" fmla="*/ 270 h 526"/>
                <a:gd name="T78" fmla="*/ 397 w 530"/>
                <a:gd name="T79" fmla="*/ 263 h 526"/>
                <a:gd name="T80" fmla="*/ 133 w 530"/>
                <a:gd name="T81" fmla="*/ 263 h 526"/>
                <a:gd name="T82" fmla="*/ 112 w 530"/>
                <a:gd name="T83" fmla="*/ 270 h 526"/>
                <a:gd name="T84" fmla="*/ 105 w 530"/>
                <a:gd name="T85" fmla="*/ 291 h 526"/>
                <a:gd name="T86" fmla="*/ 105 w 530"/>
                <a:gd name="T87" fmla="*/ 449 h 526"/>
                <a:gd name="T88" fmla="*/ 112 w 530"/>
                <a:gd name="T89" fmla="*/ 470 h 526"/>
                <a:gd name="T90" fmla="*/ 133 w 530"/>
                <a:gd name="T91" fmla="*/ 473 h 526"/>
                <a:gd name="T92" fmla="*/ 158 w 530"/>
                <a:gd name="T93" fmla="*/ 344 h 526"/>
                <a:gd name="T94" fmla="*/ 161 w 530"/>
                <a:gd name="T95" fmla="*/ 330 h 526"/>
                <a:gd name="T96" fmla="*/ 176 w 530"/>
                <a:gd name="T97" fmla="*/ 319 h 526"/>
                <a:gd name="T98" fmla="*/ 186 w 530"/>
                <a:gd name="T99" fmla="*/ 316 h 526"/>
                <a:gd name="T100" fmla="*/ 344 w 530"/>
                <a:gd name="T101" fmla="*/ 316 h 526"/>
                <a:gd name="T102" fmla="*/ 358 w 530"/>
                <a:gd name="T103" fmla="*/ 319 h 526"/>
                <a:gd name="T104" fmla="*/ 369 w 530"/>
                <a:gd name="T105" fmla="*/ 330 h 526"/>
                <a:gd name="T106" fmla="*/ 372 w 530"/>
                <a:gd name="T107" fmla="*/ 368 h 526"/>
                <a:gd name="T108" fmla="*/ 369 w 530"/>
                <a:gd name="T109" fmla="*/ 382 h 526"/>
                <a:gd name="T110" fmla="*/ 358 w 530"/>
                <a:gd name="T111" fmla="*/ 393 h 526"/>
                <a:gd name="T112" fmla="*/ 319 w 530"/>
                <a:gd name="T113" fmla="*/ 396 h 526"/>
                <a:gd name="T114" fmla="*/ 305 w 530"/>
                <a:gd name="T115" fmla="*/ 393 h 526"/>
                <a:gd name="T116" fmla="*/ 295 w 530"/>
                <a:gd name="T117" fmla="*/ 382 h 526"/>
                <a:gd name="T118" fmla="*/ 291 w 530"/>
                <a:gd name="T119" fmla="*/ 344 h 526"/>
                <a:gd name="T120" fmla="*/ 295 w 530"/>
                <a:gd name="T121" fmla="*/ 330 h 526"/>
                <a:gd name="T122" fmla="*/ 305 w 530"/>
                <a:gd name="T123" fmla="*/ 319 h 526"/>
                <a:gd name="T124" fmla="*/ 319 w 530"/>
                <a:gd name="T125" fmla="*/ 316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530" h="526">
                  <a:moveTo>
                    <a:pt x="105" y="526"/>
                  </a:moveTo>
                  <a:lnTo>
                    <a:pt x="105" y="526"/>
                  </a:lnTo>
                  <a:lnTo>
                    <a:pt x="88" y="522"/>
                  </a:lnTo>
                  <a:lnTo>
                    <a:pt x="70" y="512"/>
                  </a:lnTo>
                  <a:lnTo>
                    <a:pt x="70" y="512"/>
                  </a:lnTo>
                  <a:lnTo>
                    <a:pt x="56" y="494"/>
                  </a:lnTo>
                  <a:lnTo>
                    <a:pt x="53" y="473"/>
                  </a:lnTo>
                  <a:lnTo>
                    <a:pt x="53" y="291"/>
                  </a:lnTo>
                  <a:lnTo>
                    <a:pt x="28" y="291"/>
                  </a:lnTo>
                  <a:lnTo>
                    <a:pt x="28" y="291"/>
                  </a:lnTo>
                  <a:lnTo>
                    <a:pt x="18" y="288"/>
                  </a:lnTo>
                  <a:lnTo>
                    <a:pt x="7" y="284"/>
                  </a:lnTo>
                  <a:lnTo>
                    <a:pt x="4" y="274"/>
                  </a:lnTo>
                  <a:lnTo>
                    <a:pt x="0" y="263"/>
                  </a:lnTo>
                  <a:lnTo>
                    <a:pt x="0" y="263"/>
                  </a:lnTo>
                  <a:lnTo>
                    <a:pt x="4" y="252"/>
                  </a:lnTo>
                  <a:lnTo>
                    <a:pt x="7" y="245"/>
                  </a:lnTo>
                  <a:lnTo>
                    <a:pt x="246" y="7"/>
                  </a:lnTo>
                  <a:lnTo>
                    <a:pt x="246" y="7"/>
                  </a:lnTo>
                  <a:lnTo>
                    <a:pt x="256" y="0"/>
                  </a:lnTo>
                  <a:lnTo>
                    <a:pt x="267" y="0"/>
                  </a:lnTo>
                  <a:lnTo>
                    <a:pt x="267" y="0"/>
                  </a:lnTo>
                  <a:lnTo>
                    <a:pt x="274" y="0"/>
                  </a:lnTo>
                  <a:lnTo>
                    <a:pt x="284" y="7"/>
                  </a:lnTo>
                  <a:lnTo>
                    <a:pt x="372" y="95"/>
                  </a:lnTo>
                  <a:lnTo>
                    <a:pt x="372" y="77"/>
                  </a:lnTo>
                  <a:lnTo>
                    <a:pt x="372" y="77"/>
                  </a:lnTo>
                  <a:lnTo>
                    <a:pt x="372" y="67"/>
                  </a:lnTo>
                  <a:lnTo>
                    <a:pt x="379" y="60"/>
                  </a:lnTo>
                  <a:lnTo>
                    <a:pt x="386" y="53"/>
                  </a:lnTo>
                  <a:lnTo>
                    <a:pt x="397" y="53"/>
                  </a:lnTo>
                  <a:lnTo>
                    <a:pt x="425" y="53"/>
                  </a:lnTo>
                  <a:lnTo>
                    <a:pt x="425" y="53"/>
                  </a:lnTo>
                  <a:lnTo>
                    <a:pt x="435" y="53"/>
                  </a:lnTo>
                  <a:lnTo>
                    <a:pt x="442" y="60"/>
                  </a:lnTo>
                  <a:lnTo>
                    <a:pt x="449" y="67"/>
                  </a:lnTo>
                  <a:lnTo>
                    <a:pt x="449" y="77"/>
                  </a:lnTo>
                  <a:lnTo>
                    <a:pt x="449" y="172"/>
                  </a:lnTo>
                  <a:lnTo>
                    <a:pt x="523" y="245"/>
                  </a:lnTo>
                  <a:lnTo>
                    <a:pt x="523" y="245"/>
                  </a:lnTo>
                  <a:lnTo>
                    <a:pt x="526" y="252"/>
                  </a:lnTo>
                  <a:lnTo>
                    <a:pt x="530" y="263"/>
                  </a:lnTo>
                  <a:lnTo>
                    <a:pt x="530" y="263"/>
                  </a:lnTo>
                  <a:lnTo>
                    <a:pt x="530" y="274"/>
                  </a:lnTo>
                  <a:lnTo>
                    <a:pt x="523" y="284"/>
                  </a:lnTo>
                  <a:lnTo>
                    <a:pt x="516" y="288"/>
                  </a:lnTo>
                  <a:lnTo>
                    <a:pt x="502" y="291"/>
                  </a:lnTo>
                  <a:lnTo>
                    <a:pt x="477" y="291"/>
                  </a:lnTo>
                  <a:lnTo>
                    <a:pt x="477" y="473"/>
                  </a:lnTo>
                  <a:lnTo>
                    <a:pt x="477" y="473"/>
                  </a:lnTo>
                  <a:lnTo>
                    <a:pt x="474" y="494"/>
                  </a:lnTo>
                  <a:lnTo>
                    <a:pt x="460" y="512"/>
                  </a:lnTo>
                  <a:lnTo>
                    <a:pt x="460" y="512"/>
                  </a:lnTo>
                  <a:lnTo>
                    <a:pt x="446" y="522"/>
                  </a:lnTo>
                  <a:lnTo>
                    <a:pt x="425" y="526"/>
                  </a:lnTo>
                  <a:lnTo>
                    <a:pt x="425" y="526"/>
                  </a:lnTo>
                  <a:lnTo>
                    <a:pt x="267" y="526"/>
                  </a:lnTo>
                  <a:lnTo>
                    <a:pt x="267" y="526"/>
                  </a:lnTo>
                  <a:lnTo>
                    <a:pt x="105" y="526"/>
                  </a:lnTo>
                  <a:lnTo>
                    <a:pt x="105" y="526"/>
                  </a:lnTo>
                  <a:close/>
                  <a:moveTo>
                    <a:pt x="186" y="316"/>
                  </a:moveTo>
                  <a:lnTo>
                    <a:pt x="214" y="316"/>
                  </a:lnTo>
                  <a:lnTo>
                    <a:pt x="214" y="316"/>
                  </a:lnTo>
                  <a:lnTo>
                    <a:pt x="225" y="319"/>
                  </a:lnTo>
                  <a:lnTo>
                    <a:pt x="232" y="323"/>
                  </a:lnTo>
                  <a:lnTo>
                    <a:pt x="239" y="330"/>
                  </a:lnTo>
                  <a:lnTo>
                    <a:pt x="239" y="344"/>
                  </a:lnTo>
                  <a:lnTo>
                    <a:pt x="239" y="473"/>
                  </a:lnTo>
                  <a:lnTo>
                    <a:pt x="397" y="473"/>
                  </a:lnTo>
                  <a:lnTo>
                    <a:pt x="397" y="473"/>
                  </a:lnTo>
                  <a:lnTo>
                    <a:pt x="411" y="473"/>
                  </a:lnTo>
                  <a:lnTo>
                    <a:pt x="418" y="470"/>
                  </a:lnTo>
                  <a:lnTo>
                    <a:pt x="421" y="459"/>
                  </a:lnTo>
                  <a:lnTo>
                    <a:pt x="425" y="449"/>
                  </a:lnTo>
                  <a:lnTo>
                    <a:pt x="425" y="291"/>
                  </a:lnTo>
                  <a:lnTo>
                    <a:pt x="425" y="291"/>
                  </a:lnTo>
                  <a:lnTo>
                    <a:pt x="421" y="277"/>
                  </a:lnTo>
                  <a:lnTo>
                    <a:pt x="418" y="270"/>
                  </a:lnTo>
                  <a:lnTo>
                    <a:pt x="411" y="267"/>
                  </a:lnTo>
                  <a:lnTo>
                    <a:pt x="397" y="263"/>
                  </a:lnTo>
                  <a:lnTo>
                    <a:pt x="133" y="263"/>
                  </a:lnTo>
                  <a:lnTo>
                    <a:pt x="133" y="263"/>
                  </a:lnTo>
                  <a:lnTo>
                    <a:pt x="123" y="267"/>
                  </a:lnTo>
                  <a:lnTo>
                    <a:pt x="112" y="270"/>
                  </a:lnTo>
                  <a:lnTo>
                    <a:pt x="109" y="277"/>
                  </a:lnTo>
                  <a:lnTo>
                    <a:pt x="105" y="291"/>
                  </a:lnTo>
                  <a:lnTo>
                    <a:pt x="105" y="449"/>
                  </a:lnTo>
                  <a:lnTo>
                    <a:pt x="105" y="449"/>
                  </a:lnTo>
                  <a:lnTo>
                    <a:pt x="109" y="459"/>
                  </a:lnTo>
                  <a:lnTo>
                    <a:pt x="112" y="470"/>
                  </a:lnTo>
                  <a:lnTo>
                    <a:pt x="123" y="473"/>
                  </a:lnTo>
                  <a:lnTo>
                    <a:pt x="133" y="473"/>
                  </a:lnTo>
                  <a:lnTo>
                    <a:pt x="158" y="473"/>
                  </a:lnTo>
                  <a:lnTo>
                    <a:pt x="158" y="344"/>
                  </a:lnTo>
                  <a:lnTo>
                    <a:pt x="158" y="344"/>
                  </a:lnTo>
                  <a:lnTo>
                    <a:pt x="161" y="330"/>
                  </a:lnTo>
                  <a:lnTo>
                    <a:pt x="165" y="323"/>
                  </a:lnTo>
                  <a:lnTo>
                    <a:pt x="176" y="319"/>
                  </a:lnTo>
                  <a:lnTo>
                    <a:pt x="186" y="316"/>
                  </a:lnTo>
                  <a:lnTo>
                    <a:pt x="186" y="316"/>
                  </a:lnTo>
                  <a:close/>
                  <a:moveTo>
                    <a:pt x="319" y="316"/>
                  </a:moveTo>
                  <a:lnTo>
                    <a:pt x="344" y="316"/>
                  </a:lnTo>
                  <a:lnTo>
                    <a:pt x="344" y="316"/>
                  </a:lnTo>
                  <a:lnTo>
                    <a:pt x="358" y="319"/>
                  </a:lnTo>
                  <a:lnTo>
                    <a:pt x="365" y="323"/>
                  </a:lnTo>
                  <a:lnTo>
                    <a:pt x="369" y="330"/>
                  </a:lnTo>
                  <a:lnTo>
                    <a:pt x="372" y="344"/>
                  </a:lnTo>
                  <a:lnTo>
                    <a:pt x="372" y="368"/>
                  </a:lnTo>
                  <a:lnTo>
                    <a:pt x="372" y="368"/>
                  </a:lnTo>
                  <a:lnTo>
                    <a:pt x="369" y="382"/>
                  </a:lnTo>
                  <a:lnTo>
                    <a:pt x="365" y="389"/>
                  </a:lnTo>
                  <a:lnTo>
                    <a:pt x="358" y="393"/>
                  </a:lnTo>
                  <a:lnTo>
                    <a:pt x="344" y="396"/>
                  </a:lnTo>
                  <a:lnTo>
                    <a:pt x="319" y="396"/>
                  </a:lnTo>
                  <a:lnTo>
                    <a:pt x="319" y="396"/>
                  </a:lnTo>
                  <a:lnTo>
                    <a:pt x="305" y="393"/>
                  </a:lnTo>
                  <a:lnTo>
                    <a:pt x="298" y="389"/>
                  </a:lnTo>
                  <a:lnTo>
                    <a:pt x="295" y="382"/>
                  </a:lnTo>
                  <a:lnTo>
                    <a:pt x="291" y="368"/>
                  </a:lnTo>
                  <a:lnTo>
                    <a:pt x="291" y="344"/>
                  </a:lnTo>
                  <a:lnTo>
                    <a:pt x="291" y="344"/>
                  </a:lnTo>
                  <a:lnTo>
                    <a:pt x="295" y="330"/>
                  </a:lnTo>
                  <a:lnTo>
                    <a:pt x="298" y="323"/>
                  </a:lnTo>
                  <a:lnTo>
                    <a:pt x="305" y="319"/>
                  </a:lnTo>
                  <a:lnTo>
                    <a:pt x="319" y="316"/>
                  </a:lnTo>
                  <a:lnTo>
                    <a:pt x="319" y="316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3212" name="Text Box 1948"/>
          <p:cNvSpPr txBox="1">
            <a:spLocks noChangeArrowheads="1"/>
          </p:cNvSpPr>
          <p:nvPr/>
        </p:nvSpPr>
        <p:spPr bwMode="auto">
          <a:xfrm>
            <a:off x="1821683" y="6011863"/>
            <a:ext cx="114486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ko-KR" sz="1200" b="1" dirty="0">
                <a:latin typeface="돋움" pitchFamily="50" charset="-127"/>
                <a:ea typeface="돋움" pitchFamily="50" charset="-127"/>
              </a:rPr>
              <a:t>+ </a:t>
            </a:r>
            <a:r>
              <a:rPr lang="ru-RU" altLang="ko-KR" sz="1200" b="1" dirty="0" smtClean="0">
                <a:latin typeface="돋움" pitchFamily="50" charset="-127"/>
                <a:ea typeface="돋움" pitchFamily="50" charset="-127"/>
              </a:rPr>
              <a:t>Творчество</a:t>
            </a:r>
            <a:endParaRPr lang="en-US" altLang="ko-KR" sz="1200" b="1" dirty="0">
              <a:latin typeface="돋움" pitchFamily="50" charset="-127"/>
              <a:ea typeface="돋움" pitchFamily="50" charset="-127"/>
            </a:endParaRPr>
          </a:p>
        </p:txBody>
      </p:sp>
      <p:sp>
        <p:nvSpPr>
          <p:cNvPr id="13216" name="Text Box 1952"/>
          <p:cNvSpPr txBox="1">
            <a:spLocks noChangeArrowheads="1"/>
          </p:cNvSpPr>
          <p:nvPr/>
        </p:nvSpPr>
        <p:spPr bwMode="auto">
          <a:xfrm>
            <a:off x="6458743" y="5950743"/>
            <a:ext cx="148951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ko-KR" sz="1200" b="1" dirty="0" smtClean="0">
                <a:latin typeface="돋움" pitchFamily="50" charset="-127"/>
                <a:ea typeface="돋움" pitchFamily="50" charset="-127"/>
              </a:rPr>
              <a:t>Образовательные</a:t>
            </a:r>
            <a:endParaRPr lang="en-US" altLang="ko-KR" sz="1200" b="1" dirty="0">
              <a:latin typeface="돋움" pitchFamily="50" charset="-127"/>
              <a:ea typeface="돋움" pitchFamily="50" charset="-127"/>
            </a:endParaRPr>
          </a:p>
        </p:txBody>
      </p:sp>
      <p:sp>
        <p:nvSpPr>
          <p:cNvPr id="94" name="AutoShape 1896"/>
          <p:cNvSpPr>
            <a:spLocks noChangeArrowheads="1"/>
          </p:cNvSpPr>
          <p:nvPr/>
        </p:nvSpPr>
        <p:spPr bwMode="auto">
          <a:xfrm>
            <a:off x="4416425" y="3290664"/>
            <a:ext cx="633413" cy="2476723"/>
          </a:xfrm>
          <a:prstGeom prst="roundRect">
            <a:avLst>
              <a:gd name="adj" fmla="val 16667"/>
            </a:avLst>
          </a:prstGeom>
          <a:solidFill>
            <a:srgbClr val="92D050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93" name="Text Box 1952"/>
          <p:cNvSpPr txBox="1">
            <a:spLocks noChangeArrowheads="1"/>
          </p:cNvSpPr>
          <p:nvPr/>
        </p:nvSpPr>
        <p:spPr bwMode="auto">
          <a:xfrm>
            <a:off x="4416425" y="5979725"/>
            <a:ext cx="61908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ko-KR" sz="1200" b="1" dirty="0" smtClean="0">
                <a:latin typeface="돋움" pitchFamily="50" charset="-127"/>
                <a:ea typeface="돋움" pitchFamily="50" charset="-127"/>
              </a:rPr>
              <a:t>Спорт</a:t>
            </a:r>
            <a:endParaRPr lang="en-US" altLang="ko-KR" sz="1200" b="1" dirty="0">
              <a:latin typeface="돋움" pitchFamily="50" charset="-127"/>
              <a:ea typeface="돋움" pitchFamily="50" charset="-127"/>
            </a:endParaRPr>
          </a:p>
        </p:txBody>
      </p:sp>
      <p:sp>
        <p:nvSpPr>
          <p:cNvPr id="95" name="AutoShape 1905"/>
          <p:cNvSpPr>
            <a:spLocks noChangeArrowheads="1"/>
          </p:cNvSpPr>
          <p:nvPr/>
        </p:nvSpPr>
        <p:spPr bwMode="auto">
          <a:xfrm>
            <a:off x="4384229" y="4545013"/>
            <a:ext cx="633413" cy="1152525"/>
          </a:xfrm>
          <a:prstGeom prst="roundRect">
            <a:avLst>
              <a:gd name="adj" fmla="val 0"/>
            </a:avLst>
          </a:prstGeom>
          <a:solidFill>
            <a:schemeClr val="tx1">
              <a:alpha val="34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4004" y="4877593"/>
            <a:ext cx="1050926" cy="1050926"/>
          </a:xfrm>
          <a:prstGeom prst="rect">
            <a:avLst/>
          </a:prstGeom>
        </p:spPr>
      </p:pic>
      <p:sp>
        <p:nvSpPr>
          <p:cNvPr id="96" name="Text Box 1913"/>
          <p:cNvSpPr txBox="1">
            <a:spLocks noChangeArrowheads="1"/>
          </p:cNvSpPr>
          <p:nvPr/>
        </p:nvSpPr>
        <p:spPr bwMode="auto">
          <a:xfrm>
            <a:off x="4341036" y="4507230"/>
            <a:ext cx="78418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ko-KR" sz="2000" dirty="0" smtClean="0">
                <a:solidFill>
                  <a:schemeClr val="bg1"/>
                </a:solidFill>
                <a:latin typeface="Arial Black" pitchFamily="34" charset="0"/>
              </a:rPr>
              <a:t>31%</a:t>
            </a:r>
            <a:endParaRPr lang="en-US" altLang="ko-KR" sz="20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4" name="Блок-схема: альтернативный процесс 3"/>
          <p:cNvSpPr/>
          <p:nvPr/>
        </p:nvSpPr>
        <p:spPr>
          <a:xfrm>
            <a:off x="827088" y="836712"/>
            <a:ext cx="4222750" cy="1422301"/>
          </a:xfrm>
          <a:prstGeom prst="flowChartAlternateProcess">
            <a:avLst/>
          </a:prstGeom>
          <a:solidFill>
            <a:srgbClr val="00B05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Наиболее востребованные направления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29343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3962401" cy="731168"/>
          </a:xfrm>
        </p:spPr>
        <p:txBody>
          <a:bodyPr/>
          <a:lstStyle/>
          <a:p>
            <a:r>
              <a:rPr lang="ru-RU" dirty="0" smtClean="0"/>
              <a:t>Мероприятия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12597078"/>
              </p:ext>
            </p:extLst>
          </p:nvPr>
        </p:nvGraphicFramePr>
        <p:xfrm>
          <a:off x="609600" y="2160588"/>
          <a:ext cx="6348413" cy="3881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61109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809114" flipV="1">
            <a:off x="-1578895" y="1212085"/>
            <a:ext cx="267008" cy="75629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</a:t>
            </a:r>
            <a:endParaRPr lang="ru-RU" dirty="0"/>
          </a:p>
        </p:txBody>
      </p:sp>
      <p:pic>
        <p:nvPicPr>
          <p:cNvPr id="16" name="Объект 15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557"/>
          <a:stretch/>
        </p:blipFill>
        <p:spPr>
          <a:xfrm>
            <a:off x="125746" y="106680"/>
            <a:ext cx="5418034" cy="310629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2915" y="2996952"/>
            <a:ext cx="4560508" cy="273630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00"/>
          <a:stretch/>
        </p:blipFill>
        <p:spPr>
          <a:xfrm>
            <a:off x="117221" y="3933056"/>
            <a:ext cx="4499992" cy="275060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299090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809114" flipV="1">
            <a:off x="-1578895" y="1212085"/>
            <a:ext cx="267008" cy="75629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</a:t>
            </a:r>
            <a:endParaRPr lang="ru-RU" dirty="0"/>
          </a:p>
        </p:txBody>
      </p:sp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60648"/>
            <a:ext cx="3887674" cy="291575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157" y="3573016"/>
            <a:ext cx="4130062" cy="309754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75" r="35825"/>
          <a:stretch/>
        </p:blipFill>
        <p:spPr>
          <a:xfrm>
            <a:off x="4788024" y="2081508"/>
            <a:ext cx="4104456" cy="458093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718313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Мы в социальных сетях</a:t>
            </a:r>
            <a:endParaRPr lang="ru-RU" dirty="0"/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20896841"/>
              </p:ext>
            </p:extLst>
          </p:nvPr>
        </p:nvGraphicFramePr>
        <p:xfrm>
          <a:off x="457200" y="1600200"/>
          <a:ext cx="762000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4657658"/>
            <a:ext cx="1584176" cy="1584176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4948014"/>
            <a:ext cx="1207713" cy="980728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3" y="4713080"/>
            <a:ext cx="1528753" cy="1528753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463018"/>
            <a:ext cx="1872208" cy="1872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9250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4905861" y="5626894"/>
            <a:ext cx="1844561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008E8E"/>
                </a:solidFill>
              </a:rPr>
              <a:t>STEP 1</a:t>
            </a:r>
            <a:endParaRPr lang="ru-RU" b="1" dirty="0" smtClean="0">
              <a:solidFill>
                <a:srgbClr val="008E8E"/>
              </a:solidFill>
            </a:endParaRPr>
          </a:p>
          <a:p>
            <a:r>
              <a:rPr lang="ru-RU" sz="1400" dirty="0"/>
              <a:t>П</a:t>
            </a:r>
            <a:r>
              <a:rPr lang="ru-RU" sz="1400" dirty="0" smtClean="0"/>
              <a:t>овышение </a:t>
            </a:r>
            <a:r>
              <a:rPr lang="ru-RU" sz="1400" dirty="0"/>
              <a:t>адресности предоставляемых услуг</a:t>
            </a: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4295" y="3108578"/>
            <a:ext cx="703320" cy="703320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39302">
            <a:off x="3844500" y="5960106"/>
            <a:ext cx="703320" cy="703320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3454" y="4429919"/>
            <a:ext cx="703320" cy="70332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85475">
            <a:off x="5602260" y="1882419"/>
            <a:ext cx="703320" cy="703320"/>
          </a:xfrm>
          <a:prstGeom prst="rect">
            <a:avLst/>
          </a:prstGeom>
        </p:spPr>
      </p:pic>
      <p:sp>
        <p:nvSpPr>
          <p:cNvPr id="22" name="Прямоугольник 21"/>
          <p:cNvSpPr/>
          <p:nvPr/>
        </p:nvSpPr>
        <p:spPr>
          <a:xfrm>
            <a:off x="4234817" y="4211888"/>
            <a:ext cx="1844561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B7C026"/>
                </a:solidFill>
              </a:rPr>
              <a:t>STEP 2</a:t>
            </a:r>
            <a:endParaRPr lang="ru-RU" b="1" dirty="0" smtClean="0">
              <a:solidFill>
                <a:srgbClr val="B7C026"/>
              </a:solidFill>
            </a:endParaRPr>
          </a:p>
          <a:p>
            <a:r>
              <a:rPr lang="ru-RU" sz="1400" dirty="0" smtClean="0"/>
              <a:t>Социальная интеграция</a:t>
            </a:r>
            <a:endParaRPr lang="ru-RU" sz="1400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5560828" y="2879934"/>
            <a:ext cx="1844561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FF9A43"/>
                </a:solidFill>
              </a:rPr>
              <a:t>STEP 3</a:t>
            </a:r>
            <a:endParaRPr lang="ru-RU" b="1" dirty="0" smtClean="0">
              <a:solidFill>
                <a:srgbClr val="FF9A43"/>
              </a:solidFill>
            </a:endParaRPr>
          </a:p>
          <a:p>
            <a:r>
              <a:rPr lang="ru-RU" sz="1400" dirty="0"/>
              <a:t>Р</a:t>
            </a:r>
            <a:r>
              <a:rPr lang="ru-RU" sz="1400" dirty="0" smtClean="0"/>
              <a:t>еализация </a:t>
            </a:r>
            <a:r>
              <a:rPr lang="ru-RU" sz="1400" dirty="0"/>
              <a:t>приоритетных социальных </a:t>
            </a:r>
            <a:r>
              <a:rPr lang="ru-RU" sz="1400" dirty="0" smtClean="0"/>
              <a:t>программ</a:t>
            </a:r>
            <a:endParaRPr lang="ru-RU" sz="1400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6657918" y="1739335"/>
            <a:ext cx="1844561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FB687C"/>
                </a:solidFill>
              </a:rPr>
              <a:t>STEP 4</a:t>
            </a:r>
            <a:endParaRPr lang="ru-RU" b="1" dirty="0" smtClean="0">
              <a:solidFill>
                <a:srgbClr val="FB687C"/>
              </a:solidFill>
            </a:endParaRPr>
          </a:p>
          <a:p>
            <a:r>
              <a:rPr lang="ru-RU" sz="1400" dirty="0"/>
              <a:t>Повышение качества жизни социально уязвимых групп граждан</a:t>
            </a:r>
          </a:p>
        </p:txBody>
      </p:sp>
    </p:spTree>
    <p:extLst>
      <p:ext uri="{BB962C8B-B14F-4D97-AF65-F5344CB8AC3E}">
        <p14:creationId xmlns:p14="http://schemas.microsoft.com/office/powerpoint/2010/main" val="2185766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8800" dirty="0" smtClean="0">
                <a:solidFill>
                  <a:srgbClr val="FF0000"/>
                </a:solidFill>
              </a:rPr>
              <a:t>СПАСИБО </a:t>
            </a:r>
          </a:p>
          <a:p>
            <a:pPr marL="0" indent="0" algn="ctr">
              <a:buNone/>
            </a:pPr>
            <a:endParaRPr lang="ru-RU" sz="2800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ru-RU" sz="8800" dirty="0" smtClean="0">
                <a:solidFill>
                  <a:srgbClr val="FF0000"/>
                </a:solidFill>
              </a:rPr>
              <a:t>ЗА ВНИМАНИЕ!</a:t>
            </a:r>
            <a:endParaRPr lang="ru-RU" sz="8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6483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Численность населения</a:t>
            </a:r>
            <a:endParaRPr lang="ru-RU" dirty="0"/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29700394"/>
              </p:ext>
            </p:extLst>
          </p:nvPr>
        </p:nvGraphicFramePr>
        <p:xfrm>
          <a:off x="457200" y="1600200"/>
          <a:ext cx="762000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47634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Население района Войковский (чел.)</a:t>
            </a:r>
            <a:br>
              <a:rPr lang="ru-RU" dirty="0" smtClean="0"/>
            </a:br>
            <a:r>
              <a:rPr lang="ru-RU" dirty="0"/>
              <a:t>	</a:t>
            </a:r>
            <a:r>
              <a:rPr lang="ru-RU" dirty="0" smtClean="0"/>
              <a:t>	2018		   2019</a:t>
            </a:r>
            <a:endParaRPr lang="ru-RU" dirty="0"/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73736029"/>
              </p:ext>
            </p:extLst>
          </p:nvPr>
        </p:nvGraphicFramePr>
        <p:xfrm>
          <a:off x="179512" y="1556792"/>
          <a:ext cx="5040560" cy="40324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Объект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47632943"/>
              </p:ext>
            </p:extLst>
          </p:nvPr>
        </p:nvGraphicFramePr>
        <p:xfrm>
          <a:off x="3563888" y="1556792"/>
          <a:ext cx="5040560" cy="3960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577000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Отделения центра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6766595"/>
              </p:ext>
            </p:extLst>
          </p:nvPr>
        </p:nvGraphicFramePr>
        <p:xfrm>
          <a:off x="457200" y="1600200"/>
          <a:ext cx="762000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93238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/>
              <a:t>Социальная поддержка старшего поколения, ветеранов Великой Отечественной войны, ветеранов боевых действий и членов их семей 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37469006"/>
              </p:ext>
            </p:extLst>
          </p:nvPr>
        </p:nvGraphicFramePr>
        <p:xfrm>
          <a:off x="467544" y="1772816"/>
          <a:ext cx="8229600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66926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На социальном обслуживании на дому </a:t>
            </a:r>
            <a:r>
              <a:rPr lang="ru-RU" dirty="0" smtClean="0"/>
              <a:t>состоят: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42692293"/>
              </p:ext>
            </p:extLst>
          </p:nvPr>
        </p:nvGraphicFramePr>
        <p:xfrm>
          <a:off x="457200" y="1600200"/>
          <a:ext cx="762000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23784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Акции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01383171"/>
              </p:ext>
            </p:extLst>
          </p:nvPr>
        </p:nvGraphicFramePr>
        <p:xfrm>
          <a:off x="457200" y="1600200"/>
          <a:ext cx="762000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61363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268760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ru-RU" dirty="0"/>
              <a:t>По состоянию на </a:t>
            </a:r>
            <a:r>
              <a:rPr lang="ru-RU" dirty="0" smtClean="0"/>
              <a:t>01.01.2020 </a:t>
            </a:r>
            <a:r>
              <a:rPr lang="ru-RU" dirty="0"/>
              <a:t>г. «Тревожными кнопками» обеспечены </a:t>
            </a:r>
            <a:r>
              <a:rPr lang="ru-RU" dirty="0" smtClean="0"/>
              <a:t>147 </a:t>
            </a:r>
            <a:r>
              <a:rPr lang="ru-RU" dirty="0"/>
              <a:t>жителей района. </a:t>
            </a:r>
            <a:br>
              <a:rPr lang="ru-RU" dirty="0"/>
            </a:b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852936"/>
            <a:ext cx="7924800" cy="2979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6388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седство">
  <a:themeElements>
    <a:clrScheme name="Соседство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Стандартная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оседство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1035</TotalTime>
  <Words>621</Words>
  <Application>Microsoft Office PowerPoint</Application>
  <PresentationFormat>Экран (4:3)</PresentationFormat>
  <Paragraphs>178</Paragraphs>
  <Slides>29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Соседство</vt:lpstr>
      <vt:lpstr>Презентация PowerPoint</vt:lpstr>
      <vt:lpstr>Численность населения района в 2019 г. </vt:lpstr>
      <vt:lpstr>Численность населения</vt:lpstr>
      <vt:lpstr>Население района Войковский (чел.)   2018     2019</vt:lpstr>
      <vt:lpstr>Отделения центра</vt:lpstr>
      <vt:lpstr>Социальная поддержка старшего поколения, ветеранов Великой Отечественной войны, ветеранов боевых действий и членов их семей </vt:lpstr>
      <vt:lpstr>На социальном обслуживании на дому состоят:</vt:lpstr>
      <vt:lpstr>Акции</vt:lpstr>
      <vt:lpstr>По состоянию на 01.01.2020 г. «Тревожными кнопками» обеспечены 147 жителей района.  </vt:lpstr>
      <vt:lpstr>Презентация PowerPoint</vt:lpstr>
      <vt:lpstr>Презентация PowerPoint</vt:lpstr>
      <vt:lpstr>Электронный продовольственный сертификат</vt:lpstr>
      <vt:lpstr>Презентация PowerPoint</vt:lpstr>
      <vt:lpstr>Платные услуги</vt:lpstr>
      <vt:lpstr>ОСКАД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Мероприятия</vt:lpstr>
      <vt:lpstr>о</vt:lpstr>
      <vt:lpstr>о</vt:lpstr>
      <vt:lpstr>Мы в социальных сетях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Информация о работе ГБУ ТЦСО «Тимирязевский» филиал  «Войковский»    в 2018 году</dc:title>
  <dc:creator>User</dc:creator>
  <cp:lastModifiedBy>Пользователь</cp:lastModifiedBy>
  <cp:revision>54</cp:revision>
  <cp:lastPrinted>2020-01-30T09:51:55Z</cp:lastPrinted>
  <dcterms:modified xsi:type="dcterms:W3CDTF">2020-01-30T12:08:43Z</dcterms:modified>
</cp:coreProperties>
</file>